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</p:sldIdLst>
  <p:sldSz cx="10693400" cy="7561263"/>
  <p:notesSz cx="6858000" cy="9144000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AE7D"/>
    <a:srgbClr val="F3E8D5"/>
    <a:srgbClr val="FBECCD"/>
    <a:srgbClr val="009900"/>
    <a:srgbClr val="D6670C"/>
    <a:srgbClr val="973E07"/>
    <a:srgbClr val="F7DAA1"/>
    <a:srgbClr val="7B4B17"/>
    <a:srgbClr val="6C2E00"/>
    <a:srgbClr val="5B3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99" d="100"/>
          <a:sy n="99" d="100"/>
        </p:scale>
        <p:origin x="-332" y="-2084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82204" y="2268462"/>
            <a:ext cx="8856984" cy="1512169"/>
          </a:xfrm>
        </p:spPr>
        <p:txBody>
          <a:bodyPr>
            <a:noAutofit/>
          </a:bodyPr>
          <a:lstStyle>
            <a:lvl1pPr algn="ctr">
              <a:defRPr sz="54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82204" y="3636615"/>
            <a:ext cx="8856984" cy="432048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メイリオ" pitchFamily="50" charset="-128"/>
                <a:ea typeface="メイリオ" pitchFamily="50" charset="-128"/>
              </a:defRPr>
            </a:lvl1pPr>
          </a:lstStyle>
          <a:p>
            <a:fld id="{04931351-92F6-47B4-B6FA-08BBE8070DF3}" type="datetimeFigureOut">
              <a:rPr lang="ja-JP" altLang="en-US" smtClean="0"/>
              <a:pPr/>
              <a:t>2025/4/30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メイリオ" pitchFamily="50" charset="-128"/>
                <a:ea typeface="メイリオ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メイリオ" pitchFamily="50" charset="-128"/>
                <a:ea typeface="メイリオ" pitchFamily="50" charset="-128"/>
              </a:defRPr>
            </a:lvl1pPr>
          </a:lstStyle>
          <a:p>
            <a:fld id="{6D002602-FC44-4815-B2EE-5DB60B3A541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0608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1351-92F6-47B4-B6FA-08BBE8070DF3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2602-FC44-4815-B2EE-5DB60B3A5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270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1351-92F6-47B4-B6FA-08BBE8070DF3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2602-FC44-4815-B2EE-5DB60B3A5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037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882204" y="684287"/>
            <a:ext cx="8928992" cy="590465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1351-92F6-47B4-B6FA-08BBE8070DF3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2602-FC44-4815-B2EE-5DB60B3A5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2"/>
          <p:cNvSpPr>
            <a:spLocks noGrp="1"/>
          </p:cNvSpPr>
          <p:nvPr>
            <p:ph idx="1"/>
          </p:nvPr>
        </p:nvSpPr>
        <p:spPr>
          <a:xfrm>
            <a:off x="1170236" y="1908423"/>
            <a:ext cx="8352928" cy="439248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170236" y="972319"/>
            <a:ext cx="8352928" cy="720080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l">
              <a:defRPr sz="4000" b="1">
                <a:solidFill>
                  <a:sysClr val="windowText" lastClr="000000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135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1351-92F6-47B4-B6FA-08BBE8070DF3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2602-FC44-4815-B2EE-5DB60B3A5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5" name="テキスト プレースホルダー 2"/>
          <p:cNvSpPr>
            <a:spLocks noGrp="1"/>
          </p:cNvSpPr>
          <p:nvPr>
            <p:ph idx="1"/>
          </p:nvPr>
        </p:nvSpPr>
        <p:spPr>
          <a:xfrm>
            <a:off x="1170236" y="1908423"/>
            <a:ext cx="8352928" cy="439248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6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170236" y="972319"/>
            <a:ext cx="8352928" cy="720080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8322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1351-92F6-47B4-B6FA-08BBE8070DF3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2602-FC44-4815-B2EE-5DB60B3A5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484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1351-92F6-47B4-B6FA-08BBE8070DF3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2602-FC44-4815-B2EE-5DB60B3A5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08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1351-92F6-47B4-B6FA-08BBE8070DF3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2602-FC44-4815-B2EE-5DB60B3A5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99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1351-92F6-47B4-B6FA-08BBE8070DF3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2602-FC44-4815-B2EE-5DB60B3A5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44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1351-92F6-47B4-B6FA-08BBE8070DF3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2602-FC44-4815-B2EE-5DB60B3A5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749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1351-92F6-47B4-B6FA-08BBE8070DF3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2602-FC44-4815-B2EE-5DB60B3A5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73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</a:defRPr>
            </a:lvl1pPr>
          </a:lstStyle>
          <a:p>
            <a:fld id="{04931351-92F6-47B4-B6FA-08BBE8070DF3}" type="datetimeFigureOut">
              <a:rPr lang="ja-JP" altLang="en-US" smtClean="0"/>
              <a:pPr/>
              <a:t>2025/4/30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</a:defRPr>
            </a:lvl1pPr>
          </a:lstStyle>
          <a:p>
            <a:fld id="{6D002602-FC44-4815-B2EE-5DB60B3A541D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9" name="図 8" descr="名称未設定 1.jpg"/>
          <p:cNvPicPr>
            <a:picLocks noChangeAspect="1"/>
          </p:cNvPicPr>
          <p:nvPr userDrawn="1"/>
        </p:nvPicPr>
        <p:blipFill rotWithShape="1">
          <a:blip r:embed="rId13"/>
          <a:srcRect t="2803" b="2917"/>
          <a:stretch/>
        </p:blipFill>
        <p:spPr>
          <a:xfrm>
            <a:off x="0" y="0"/>
            <a:ext cx="10693400" cy="756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5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37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32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7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23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kumimoji="1" sz="23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810196" y="612279"/>
            <a:ext cx="8496944" cy="1296143"/>
          </a:xfrm>
        </p:spPr>
        <p:txBody>
          <a:bodyPr/>
          <a:lstStyle/>
          <a:p>
            <a:pPr algn="l"/>
            <a:r>
              <a:rPr lang="ja-JP" altLang="en-US" sz="4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ひょうたんの種まき</a:t>
            </a:r>
            <a:endParaRPr kumimoji="1" lang="ja-JP" altLang="en-US" sz="4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810196" y="1692399"/>
            <a:ext cx="9000851" cy="518457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４月２２日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（火）、理科の学習の一環として、ひょうたんの種まきを行いました。子どもたちはペアになって種の様子をじっくり観察し、手で触れたり、</a:t>
            </a:r>
            <a:r>
              <a:rPr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iPad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で写真を撮ったりしながら特徴を確かめました。その後、ポットに種をまき、水やりも行いました。</a:t>
            </a:r>
          </a:p>
          <a:p>
            <a:pPr algn="l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このひょうたんの観察は、これから</a:t>
            </a:r>
            <a:r>
              <a:rPr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年間を通して行っていきます。東昇降口の水道付近にありますので、ご来校の際にはぜひご覧ください。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64947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31" y="2813449"/>
            <a:ext cx="2400000" cy="180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20" y="2790571"/>
            <a:ext cx="2400000" cy="1800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40" y="2790571"/>
            <a:ext cx="2400000" cy="1800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900" y="720391"/>
            <a:ext cx="2400000" cy="1800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0" y="4860751"/>
            <a:ext cx="2400000" cy="1800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60" y="4860751"/>
            <a:ext cx="2400000" cy="18000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900" y="4860751"/>
            <a:ext cx="2400000" cy="1800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"/>
          <a:stretch/>
        </p:blipFill>
        <p:spPr>
          <a:xfrm>
            <a:off x="4116630" y="684287"/>
            <a:ext cx="2520495" cy="183610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39" y="684287"/>
            <a:ext cx="2400681" cy="180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p_020.potx" id="{3011F5F0-C395-4359-B6FD-18A794429933}" vid="{B0C61EB2-0F3D-4F24-98C0-B6607164008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テンプレート</Template>
  <TotalTime>1235</TotalTime>
  <Words>98</Words>
  <Application>Microsoft Office PowerPoint</Application>
  <PresentationFormat>ユーザー設定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ＭＳ Ｐゴシック</vt:lpstr>
      <vt:lpstr>UD デジタル 教科書体 N-B</vt:lpstr>
      <vt:lpstr>メイリオ</vt:lpstr>
      <vt:lpstr>Arial</vt:lpstr>
      <vt:lpstr>Calibri</vt:lpstr>
      <vt:lpstr>Office ​​テーマ</vt:lpstr>
      <vt:lpstr>ひょうたんの種まき</vt:lpstr>
      <vt:lpstr>PowerPoint プレゼンテーション</vt:lpstr>
    </vt:vector>
  </TitlesOfParts>
  <Company>下野市教育委員会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調理実習</dc:title>
  <dc:creator>下野市教育委員会</dc:creator>
  <cp:lastModifiedBy>下野市教育委員会</cp:lastModifiedBy>
  <cp:revision>76</cp:revision>
  <dcterms:created xsi:type="dcterms:W3CDTF">2022-05-06T13:01:34Z</dcterms:created>
  <dcterms:modified xsi:type="dcterms:W3CDTF">2025-04-30T11:09:27Z</dcterms:modified>
</cp:coreProperties>
</file>