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10058400" cy="15544800"/>
  <p:notesSz cx="6858000" cy="9144000"/>
  <p:defaultTextStyle>
    <a:defPPr rtl="0">
      <a:defRPr lang="ja-jp"/>
    </a:defPPr>
    <a:lvl1pPr marL="0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1pPr>
    <a:lvl2pPr marL="731376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2pPr>
    <a:lvl3pPr marL="1462750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3pPr>
    <a:lvl4pPr marL="2194128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4pPr>
    <a:lvl5pPr marL="2925503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5pPr>
    <a:lvl6pPr marL="3656878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6pPr>
    <a:lvl7pPr marL="4388254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7pPr>
    <a:lvl8pPr marL="5119631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8pPr>
    <a:lvl9pPr marL="5851006" algn="l" defTabSz="1462750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基本テンプレート" id="{423944DA-F527-4F3A-9103-3D3760EAA96D}">
          <p14:sldIdLst>
            <p14:sldId id="267"/>
          </p14:sldIdLst>
        </p14:section>
        <p14:section name="例" id="{2B1E7D32-9C95-44A7-AFF5-1A04D94C278B}">
          <p14:sldIdLst/>
        </p14:section>
        <p14:section name="縮小表示ビュー" id="{D9E96506-9F52-4C08-A141-32F5F7FCF414}">
          <p14:sldIdLst/>
        </p14:section>
        <p14:section name="説明" id="{883765A8-44F0-4724-9E23-A00882B0219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5232" autoAdjust="0"/>
  </p:normalViewPr>
  <p:slideViewPr>
    <p:cSldViewPr snapToGrid="0">
      <p:cViewPr varScale="1">
        <p:scale>
          <a:sx n="37" d="100"/>
          <a:sy n="37" d="100"/>
        </p:scale>
        <p:origin x="222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32" Type="http://schemas.microsoft.com/office/2016/11/relationships/changesInfo" Target="changesInfos/changesInfo1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redo custSel modSld modMainMaster modNotesMaster modHandout">
      <pc:chgData name="Fake Test User" userId="SID-0" providerId="Test" clId="FakeClientId" dt="2019-06-29T08:16:41.642" v="847" actId="14429"/>
      <pc:docMkLst>
        <pc:docMk/>
      </pc:docMkLst>
      <pc:sldChg chg="modSp modNotes">
        <pc:chgData name="Fake Test User" userId="SID-0" providerId="Test" clId="FakeClientId" dt="2019-06-29T07:56:27.460" v="798" actId="14100"/>
        <pc:sldMkLst>
          <pc:docMk/>
          <pc:sldMk cId="1004353856" sldId="256"/>
        </pc:sldMkLst>
        <pc:spChg chg="mod">
          <ac:chgData name="Fake Test User" userId="SID-0" providerId="Test" clId="FakeClientId" dt="2019-06-25T08:32:48.622" v="568" actId="2711"/>
          <ac:spMkLst>
            <pc:docMk/>
            <pc:sldMk cId="1004353856" sldId="256"/>
            <ac:spMk id="2" creationId="{89A3ADF5-B29D-44C8-8D08-741E24694689}"/>
          </ac:spMkLst>
        </pc:spChg>
        <pc:spChg chg="mod">
          <ac:chgData name="Fake Test User" userId="SID-0" providerId="Test" clId="FakeClientId" dt="2019-06-25T08:32:48.622" v="568" actId="2711"/>
          <ac:spMkLst>
            <pc:docMk/>
            <pc:sldMk cId="1004353856" sldId="256"/>
            <ac:spMk id="3" creationId="{65F17F53-0E6B-49AA-975C-B7ACF06197B4}"/>
          </ac:spMkLst>
        </pc:spChg>
        <pc:spChg chg="mod modVis">
          <ac:chgData name="Fake Test User" userId="SID-0" providerId="Test" clId="FakeClientId" dt="2019-06-25T08:27:49.986" v="526" actId="14430"/>
          <ac:spMkLst>
            <pc:docMk/>
            <pc:sldMk cId="1004353856" sldId="256"/>
            <ac:spMk id="12" creationId="{FD296D3F-CBC5-4726-837C-A506E5FCDBA0}"/>
          </ac:spMkLst>
        </pc:spChg>
        <pc:spChg chg="mod">
          <ac:chgData name="Fake Test User" userId="SID-0" providerId="Test" clId="FakeClientId" dt="2019-06-25T08:32:48.622" v="568" actId="2711"/>
          <ac:spMkLst>
            <pc:docMk/>
            <pc:sldMk cId="1004353856" sldId="256"/>
            <ac:spMk id="14" creationId="{302566B9-2720-48C1-93FF-7DEB9B3287C6}"/>
          </ac:spMkLst>
        </pc:spChg>
        <pc:spChg chg="mod">
          <ac:chgData name="Fake Test User" userId="SID-0" providerId="Test" clId="FakeClientId" dt="2019-06-25T08:32:48.622" v="568" actId="2711"/>
          <ac:spMkLst>
            <pc:docMk/>
            <pc:sldMk cId="1004353856" sldId="256"/>
            <ac:spMk id="15" creationId="{03FCA7E9-C80E-4122-980C-747702D1451F}"/>
          </ac:spMkLst>
        </pc:spChg>
        <pc:spChg chg="mod">
          <ac:chgData name="Fake Test User" userId="SID-0" providerId="Test" clId="FakeClientId" dt="2019-06-25T08:32:48.622" v="568" actId="2711"/>
          <ac:spMkLst>
            <pc:docMk/>
            <pc:sldMk cId="1004353856" sldId="256"/>
            <ac:spMk id="16" creationId="{E2BD2304-EDDA-458E-8742-2CDC481212B1}"/>
          </ac:spMkLst>
        </pc:spChg>
        <pc:spChg chg="mod modVis">
          <ac:chgData name="Fake Test User" userId="SID-0" providerId="Test" clId="FakeClientId" dt="2019-06-25T08:27:49.627" v="525" actId="14430"/>
          <ac:spMkLst>
            <pc:docMk/>
            <pc:sldMk cId="1004353856" sldId="256"/>
            <ac:spMk id="35" creationId="{7AF78E16-A9B3-4875-8372-C53BB785D7CF}"/>
          </ac:spMkLst>
        </pc:spChg>
        <pc:spChg chg="mod">
          <ac:chgData name="Fake Test User" userId="SID-0" providerId="Test" clId="FakeClientId" dt="2019-06-25T08:32:48.622" v="568" actId="2711"/>
          <ac:spMkLst>
            <pc:docMk/>
            <pc:sldMk cId="1004353856" sldId="256"/>
            <ac:spMk id="36" creationId="{7934F0E4-68A3-47B4-899D-7882B65AD2D3}"/>
          </ac:spMkLst>
        </pc:spChg>
        <pc:spChg chg="mod modVis">
          <ac:chgData name="Fake Test User" userId="SID-0" providerId="Test" clId="FakeClientId" dt="2019-06-25T08:27:49.283" v="524" actId="14430"/>
          <ac:spMkLst>
            <pc:docMk/>
            <pc:sldMk cId="1004353856" sldId="256"/>
            <ac:spMk id="37" creationId="{DC946972-F938-45F9-A391-A21444368E75}"/>
          </ac:spMkLst>
        </pc:spChg>
        <pc:spChg chg="mod modVis">
          <ac:chgData name="Fake Test User" userId="SID-0" providerId="Test" clId="FakeClientId" dt="2019-06-25T08:27:48.580" v="523" actId="14430"/>
          <ac:spMkLst>
            <pc:docMk/>
            <pc:sldMk cId="1004353856" sldId="256"/>
            <ac:spMk id="38" creationId="{FB3DB88B-C900-44B3-BF55-EBAFE5ADC9DF}"/>
          </ac:spMkLst>
        </pc:spChg>
        <pc:spChg chg="mod">
          <ac:chgData name="Fake Test User" userId="SID-0" providerId="Test" clId="FakeClientId" dt="2019-06-25T08:32:48.622" v="568" actId="2711"/>
          <ac:spMkLst>
            <pc:docMk/>
            <pc:sldMk cId="1004353856" sldId="256"/>
            <ac:spMk id="39" creationId="{27384A67-1790-4883-9A9F-6037F0F4100E}"/>
          </ac:spMkLst>
        </pc:spChg>
        <pc:spChg chg="mod">
          <ac:chgData name="Fake Test User" userId="SID-0" providerId="Test" clId="FakeClientId" dt="2019-06-25T08:32:48.622" v="568" actId="2711"/>
          <ac:spMkLst>
            <pc:docMk/>
            <pc:sldMk cId="1004353856" sldId="256"/>
            <ac:spMk id="40" creationId="{EC3E825A-E15F-4FB3-BE75-39883D32BB80}"/>
          </ac:spMkLst>
        </pc:spChg>
        <pc:picChg chg="mod">
          <ac:chgData name="Fake Test User" userId="SID-0" providerId="Test" clId="FakeClientId" dt="2019-06-29T07:56:27.460" v="798" actId="14100"/>
          <ac:picMkLst>
            <pc:docMk/>
            <pc:sldMk cId="1004353856" sldId="256"/>
            <ac:picMk id="9" creationId="{FAD287B4-D4E5-4EA3-AE7A-2C538D500600}"/>
          </ac:picMkLst>
        </pc:picChg>
        <pc:picChg chg="mod">
          <ac:chgData name="Fake Test User" userId="SID-0" providerId="Test" clId="FakeClientId" dt="2019-06-29T07:56:27.460" v="798" actId="14100"/>
          <ac:picMkLst>
            <pc:docMk/>
            <pc:sldMk cId="1004353856" sldId="256"/>
            <ac:picMk id="11" creationId="{3D0CC5FD-E82D-452A-9CA1-2747128281CA}"/>
          </ac:picMkLst>
        </pc:picChg>
      </pc:sldChg>
      <pc:sldChg chg="modSp modNotes">
        <pc:chgData name="Fake Test User" userId="SID-0" providerId="Test" clId="FakeClientId" dt="2019-06-29T07:58:22.157" v="803" actId="14100"/>
        <pc:sldMkLst>
          <pc:docMk/>
          <pc:sldMk cId="1720169355" sldId="257"/>
        </pc:sldMkLst>
        <pc:spChg chg="mod">
          <ac:chgData name="Fake Test User" userId="SID-0" providerId="Test" clId="FakeClientId" dt="2019-06-25T08:38:51.144" v="650" actId="255"/>
          <ac:spMkLst>
            <pc:docMk/>
            <pc:sldMk cId="1720169355" sldId="257"/>
            <ac:spMk id="3" creationId="{65F17F53-0E6B-49AA-975C-B7ACF06197B4}"/>
          </ac:spMkLst>
        </pc:spChg>
        <pc:spChg chg="mod">
          <ac:chgData name="Fake Test User" userId="SID-0" providerId="Test" clId="FakeClientId" dt="2019-06-25T08:32:19.513" v="560" actId="2711"/>
          <ac:spMkLst>
            <pc:docMk/>
            <pc:sldMk cId="1720169355" sldId="257"/>
            <ac:spMk id="29" creationId="{DEC4B5D5-4724-4D22-ADDA-BB55AB324725}"/>
          </ac:spMkLst>
        </pc:spChg>
        <pc:spChg chg="mod">
          <ac:chgData name="Fake Test User" userId="SID-0" providerId="Test" clId="FakeClientId" dt="2019-06-25T08:32:19.513" v="560" actId="2711"/>
          <ac:spMkLst>
            <pc:docMk/>
            <pc:sldMk cId="1720169355" sldId="257"/>
            <ac:spMk id="30" creationId="{97D4062D-E447-4FC2-89F5-59860B9376B4}"/>
          </ac:spMkLst>
        </pc:spChg>
        <pc:spChg chg="mod modVis">
          <ac:chgData name="Fake Test User" userId="SID-0" providerId="Test" clId="FakeClientId" dt="2019-06-25T08:27:40.658" v="520" actId="14430"/>
          <ac:spMkLst>
            <pc:docMk/>
            <pc:sldMk cId="1720169355" sldId="257"/>
            <ac:spMk id="31" creationId="{D376699E-31BD-436F-87E2-88B3C75719C6}"/>
          </ac:spMkLst>
        </pc:spChg>
        <pc:spChg chg="mod modVis">
          <ac:chgData name="Fake Test User" userId="SID-0" providerId="Test" clId="FakeClientId" dt="2019-06-25T08:27:40.221" v="519" actId="14430"/>
          <ac:spMkLst>
            <pc:docMk/>
            <pc:sldMk cId="1720169355" sldId="257"/>
            <ac:spMk id="32" creationId="{4AAB0A3A-8917-4390-9056-C929D897A530}"/>
          </ac:spMkLst>
        </pc:spChg>
        <pc:spChg chg="mod modVis">
          <ac:chgData name="Fake Test User" userId="SID-0" providerId="Test" clId="FakeClientId" dt="2019-06-25T08:27:39.846" v="518" actId="14430"/>
          <ac:spMkLst>
            <pc:docMk/>
            <pc:sldMk cId="1720169355" sldId="257"/>
            <ac:spMk id="33" creationId="{E6A72F3B-031A-45B8-8D79-DBB3508C2A91}"/>
          </ac:spMkLst>
        </pc:spChg>
        <pc:spChg chg="mod modVis">
          <ac:chgData name="Fake Test User" userId="SID-0" providerId="Test" clId="FakeClientId" dt="2019-06-25T08:27:39.471" v="517" actId="14430"/>
          <ac:spMkLst>
            <pc:docMk/>
            <pc:sldMk cId="1720169355" sldId="257"/>
            <ac:spMk id="34" creationId="{E0AFD458-7F26-4996-8C2E-698868333534}"/>
          </ac:spMkLst>
        </pc:spChg>
        <pc:spChg chg="mod">
          <ac:chgData name="Fake Test User" userId="SID-0" providerId="Test" clId="FakeClientId" dt="2019-06-25T08:32:19.513" v="560" actId="2711"/>
          <ac:spMkLst>
            <pc:docMk/>
            <pc:sldMk cId="1720169355" sldId="257"/>
            <ac:spMk id="35" creationId="{369EF565-C722-4A5B-B595-0A9EEC055E3B}"/>
          </ac:spMkLst>
        </pc:spChg>
        <pc:spChg chg="mod modVis">
          <ac:chgData name="Fake Test User" userId="SID-0" providerId="Test" clId="FakeClientId" dt="2019-06-25T08:32:19.513" v="560" actId="2711"/>
          <ac:spMkLst>
            <pc:docMk/>
            <pc:sldMk cId="1720169355" sldId="257"/>
            <ac:spMk id="41" creationId="{39CA0B0E-5E5E-4EA6-ADFE-9445DD9EF1BE}"/>
          </ac:spMkLst>
        </pc:spChg>
        <pc:grpChg chg="mod">
          <ac:chgData name="Fake Test User" userId="SID-0" providerId="Test" clId="FakeClientId" dt="2019-06-25T08:37:19.532" v="644" actId="1036"/>
          <ac:grpSpMkLst>
            <pc:docMk/>
            <pc:sldMk cId="1720169355" sldId="257"/>
            <ac:grpSpMk id="16" creationId="{B0911196-A394-4EE8-B798-09A997626BC0}"/>
          </ac:grpSpMkLst>
        </pc:grpChg>
        <pc:grpChg chg="mod">
          <ac:chgData name="Fake Test User" userId="SID-0" providerId="Test" clId="FakeClientId" dt="2019-06-25T08:37:19.532" v="644" actId="1036"/>
          <ac:grpSpMkLst>
            <pc:docMk/>
            <pc:sldMk cId="1720169355" sldId="257"/>
            <ac:grpSpMk id="19" creationId="{E1477236-6139-4588-99D9-2080AA4C93FE}"/>
          </ac:grpSpMkLst>
        </pc:grpChg>
        <pc:picChg chg="mod">
          <ac:chgData name="Fake Test User" userId="SID-0" providerId="Test" clId="FakeClientId" dt="2019-06-29T07:58:22.157" v="803" actId="14100"/>
          <ac:picMkLst>
            <pc:docMk/>
            <pc:sldMk cId="1720169355" sldId="257"/>
            <ac:picMk id="9" creationId="{36E4BCD9-FE19-4ADE-A028-BEBB00F889C1}"/>
          </ac:picMkLst>
        </pc:picChg>
        <pc:picChg chg="mod">
          <ac:chgData name="Fake Test User" userId="SID-0" providerId="Test" clId="FakeClientId" dt="2019-06-29T07:58:22.157" v="803" actId="14100"/>
          <ac:picMkLst>
            <pc:docMk/>
            <pc:sldMk cId="1720169355" sldId="257"/>
            <ac:picMk id="12" creationId="{AC2C2C7A-A0A2-45A5-9EF8-B47C90C4D9A4}"/>
          </ac:picMkLst>
        </pc:picChg>
      </pc:sldChg>
      <pc:sldChg chg="modSp modNotes">
        <pc:chgData name="Fake Test User" userId="SID-0" providerId="Test" clId="FakeClientId" dt="2019-06-29T08:10:36.527" v="839"/>
        <pc:sldMkLst>
          <pc:docMk/>
          <pc:sldMk cId="1942431924" sldId="258"/>
        </pc:sldMkLst>
        <pc:spChg chg="mod">
          <ac:chgData name="Fake Test User" userId="SID-0" providerId="Test" clId="FakeClientId" dt="2019-06-29T08:10:36.527" v="839"/>
          <ac:spMkLst>
            <pc:docMk/>
            <pc:sldMk cId="1942431924" sldId="258"/>
            <ac:spMk id="3" creationId="{65F17F53-0E6B-49AA-975C-B7ACF06197B4}"/>
          </ac:spMkLst>
        </pc:spChg>
        <pc:spChg chg="mod modVis">
          <ac:chgData name="Fake Test User" userId="SID-0" providerId="Test" clId="FakeClientId" dt="2019-06-25T08:31:45.780" v="550" actId="2711"/>
          <ac:spMkLst>
            <pc:docMk/>
            <pc:sldMk cId="1942431924" sldId="258"/>
            <ac:spMk id="26" creationId="{C2ED7657-33F8-4EAA-83F1-BAE1192587E9}"/>
          </ac:spMkLst>
        </pc:spChg>
        <pc:spChg chg="mod modVis">
          <ac:chgData name="Fake Test User" userId="SID-0" providerId="Test" clId="FakeClientId" dt="2019-06-25T08:26:45.612" v="495" actId="14430"/>
          <ac:spMkLst>
            <pc:docMk/>
            <pc:sldMk cId="1942431924" sldId="258"/>
            <ac:spMk id="27" creationId="{7C1D1B46-A90D-4F1A-81B0-E4B2FB70BB18}"/>
          </ac:spMkLst>
        </pc:spChg>
        <pc:spChg chg="mod modVis">
          <ac:chgData name="Fake Test User" userId="SID-0" providerId="Test" clId="FakeClientId" dt="2019-06-25T08:26:50.722" v="500" actId="14430"/>
          <ac:spMkLst>
            <pc:docMk/>
            <pc:sldMk cId="1942431924" sldId="258"/>
            <ac:spMk id="28" creationId="{A6FD442B-F897-4034-8990-317A4A72C825}"/>
          </ac:spMkLst>
        </pc:spChg>
        <pc:spChg chg="mod modVis">
          <ac:chgData name="Fake Test User" userId="SID-0" providerId="Test" clId="FakeClientId" dt="2019-06-25T08:26:45.065" v="494" actId="14430"/>
          <ac:spMkLst>
            <pc:docMk/>
            <pc:sldMk cId="1942431924" sldId="258"/>
            <ac:spMk id="29" creationId="{25852CE2-A5CD-482C-A1B4-3EC1F217FE1C}"/>
          </ac:spMkLst>
        </pc:spChg>
        <pc:spChg chg="mod modVis">
          <ac:chgData name="Fake Test User" userId="SID-0" providerId="Test" clId="FakeClientId" dt="2019-06-25T08:26:44.659" v="493" actId="14430"/>
          <ac:spMkLst>
            <pc:docMk/>
            <pc:sldMk cId="1942431924" sldId="258"/>
            <ac:spMk id="30" creationId="{890E5B40-635A-432A-9E64-350922F8FC21}"/>
          </ac:spMkLst>
        </pc:spChg>
        <pc:spChg chg="mod modVis">
          <ac:chgData name="Fake Test User" userId="SID-0" providerId="Test" clId="FakeClientId" dt="2019-06-25T08:26:44.128" v="492" actId="14430"/>
          <ac:spMkLst>
            <pc:docMk/>
            <pc:sldMk cId="1942431924" sldId="258"/>
            <ac:spMk id="31" creationId="{5192BEF2-E7A2-4DE4-9BAC-A2C34F10A1EF}"/>
          </ac:spMkLst>
        </pc:spChg>
        <pc:spChg chg="mod">
          <ac:chgData name="Fake Test User" userId="SID-0" providerId="Test" clId="FakeClientId" dt="2019-06-25T08:31:45.780" v="550" actId="2711"/>
          <ac:spMkLst>
            <pc:docMk/>
            <pc:sldMk cId="1942431924" sldId="258"/>
            <ac:spMk id="32" creationId="{6F379EB5-EFA5-4392-BC68-AC6A0AA4B3CE}"/>
          </ac:spMkLst>
        </pc:spChg>
        <pc:spChg chg="mod modVis">
          <ac:chgData name="Fake Test User" userId="SID-0" providerId="Test" clId="FakeClientId" dt="2019-06-25T08:26:50.315" v="499" actId="14430"/>
          <ac:spMkLst>
            <pc:docMk/>
            <pc:sldMk cId="1942431924" sldId="258"/>
            <ac:spMk id="33" creationId="{A501BAE0-E732-49B2-88D7-7E9007BB590C}"/>
          </ac:spMkLst>
        </pc:spChg>
        <pc:spChg chg="mod modVis">
          <ac:chgData name="Fake Test User" userId="SID-0" providerId="Test" clId="FakeClientId" dt="2019-06-25T08:26:49.846" v="498" actId="14430"/>
          <ac:spMkLst>
            <pc:docMk/>
            <pc:sldMk cId="1942431924" sldId="258"/>
            <ac:spMk id="34" creationId="{BBE381BA-2AA2-4B04-9E18-6B53945097FB}"/>
          </ac:spMkLst>
        </pc:spChg>
        <pc:spChg chg="mod modVis">
          <ac:chgData name="Fake Test User" userId="SID-0" providerId="Test" clId="FakeClientId" dt="2019-06-25T08:26:48.362" v="497" actId="14430"/>
          <ac:spMkLst>
            <pc:docMk/>
            <pc:sldMk cId="1942431924" sldId="258"/>
            <ac:spMk id="35" creationId="{C4C05ECB-3D54-434B-8DC5-53D19990387D}"/>
          </ac:spMkLst>
        </pc:spChg>
        <pc:spChg chg="mod modVis">
          <ac:chgData name="Fake Test User" userId="SID-0" providerId="Test" clId="FakeClientId" dt="2019-06-25T08:26:46.503" v="496" actId="14430"/>
          <ac:spMkLst>
            <pc:docMk/>
            <pc:sldMk cId="1942431924" sldId="258"/>
            <ac:spMk id="36" creationId="{BFA188B8-C4E3-4FBF-9754-986152A0BA84}"/>
          </ac:spMkLst>
        </pc:spChg>
        <pc:spChg chg="mod">
          <ac:chgData name="Fake Test User" userId="SID-0" providerId="Test" clId="FakeClientId" dt="2019-06-25T08:31:45.780" v="550" actId="2711"/>
          <ac:spMkLst>
            <pc:docMk/>
            <pc:sldMk cId="1942431924" sldId="258"/>
            <ac:spMk id="37" creationId="{E4452B36-81B1-4134-8D94-8D32F4FD8F6B}"/>
          </ac:spMkLst>
        </pc:spChg>
        <pc:spChg chg="mod">
          <ac:chgData name="Fake Test User" userId="SID-0" providerId="Test" clId="FakeClientId" dt="2019-06-25T08:31:45.780" v="550" actId="2711"/>
          <ac:spMkLst>
            <pc:docMk/>
            <pc:sldMk cId="1942431924" sldId="258"/>
            <ac:spMk id="38" creationId="{0531B414-DB03-4BCE-BB93-5D9B91CF0450}"/>
          </ac:spMkLst>
        </pc:spChg>
        <pc:grpChg chg="mod">
          <ac:chgData name="Fake Test User" userId="SID-0" providerId="Test" clId="FakeClientId" dt="2019-06-25T08:26:00.300" v="475" actId="1036"/>
          <ac:grpSpMkLst>
            <pc:docMk/>
            <pc:sldMk cId="1942431924" sldId="258"/>
            <ac:grpSpMk id="14" creationId="{3BB68E89-C05E-416D-B242-89AD3140DE60}"/>
          </ac:grpSpMkLst>
        </pc:grpChg>
        <pc:grpChg chg="mod">
          <ac:chgData name="Fake Test User" userId="SID-0" providerId="Test" clId="FakeClientId" dt="2019-06-25T08:26:00.300" v="475" actId="1036"/>
          <ac:grpSpMkLst>
            <pc:docMk/>
            <pc:sldMk cId="1942431924" sldId="258"/>
            <ac:grpSpMk id="17" creationId="{58236E82-978A-4A3A-B3A7-81A23B4B2CA2}"/>
          </ac:grpSpMkLst>
        </pc:grpChg>
        <pc:grpChg chg="mod">
          <ac:chgData name="Fake Test User" userId="SID-0" providerId="Test" clId="FakeClientId" dt="2019-06-25T08:26:28.675" v="491" actId="1035"/>
          <ac:grpSpMkLst>
            <pc:docMk/>
            <pc:sldMk cId="1942431924" sldId="258"/>
            <ac:grpSpMk id="20" creationId="{47ABEDA1-D68F-493A-92C3-5D78B69F440C}"/>
          </ac:grpSpMkLst>
        </pc:grpChg>
        <pc:grpChg chg="mod">
          <ac:chgData name="Fake Test User" userId="SID-0" providerId="Test" clId="FakeClientId" dt="2019-06-25T08:26:28.675" v="491" actId="1035"/>
          <ac:grpSpMkLst>
            <pc:docMk/>
            <pc:sldMk cId="1942431924" sldId="258"/>
            <ac:grpSpMk id="23" creationId="{6DBED47D-6BAB-4A56-929D-96F2BB3A026D}"/>
          </ac:grpSpMkLst>
        </pc:grpChg>
        <pc:picChg chg="mod">
          <ac:chgData name="Fake Test User" userId="SID-0" providerId="Test" clId="FakeClientId" dt="2019-06-29T08:08:46.177" v="836" actId="962"/>
          <ac:picMkLst>
            <pc:docMk/>
            <pc:sldMk cId="1942431924" sldId="258"/>
            <ac:picMk id="4" creationId="{52DAC44A-0E6E-42B1-849A-DD18EB4BEA62}"/>
          </ac:picMkLst>
        </pc:picChg>
        <pc:picChg chg="mod">
          <ac:chgData name="Fake Test User" userId="SID-0" providerId="Test" clId="FakeClientId" dt="2019-06-29T08:08:52.380" v="837" actId="14100"/>
          <ac:picMkLst>
            <pc:docMk/>
            <pc:sldMk cId="1942431924" sldId="258"/>
            <ac:picMk id="10" creationId="{2A0E5B3F-F0CE-4F36-A0A8-2068F7209973}"/>
          </ac:picMkLst>
        </pc:picChg>
      </pc:sldChg>
      <pc:sldChg chg="modSp modNotes">
        <pc:chgData name="Fake Test User" userId="SID-0" providerId="Test" clId="FakeClientId" dt="2019-06-25T08:50:09.810" v="725" actId="255"/>
        <pc:sldMkLst>
          <pc:docMk/>
          <pc:sldMk cId="3209173740" sldId="259"/>
        </pc:sldMkLst>
        <pc:spChg chg="mod">
          <ac:chgData name="Fake Test User" userId="SID-0" providerId="Test" clId="FakeClientId" dt="2019-06-25T08:34:17.214" v="599" actId="2711"/>
          <ac:spMkLst>
            <pc:docMk/>
            <pc:sldMk cId="3209173740" sldId="259"/>
            <ac:spMk id="4" creationId="{2E813572-2FD3-48FA-A3A5-26544463BAF0}"/>
          </ac:spMkLst>
        </pc:spChg>
        <pc:spChg chg="mod">
          <ac:chgData name="Fake Test User" userId="SID-0" providerId="Test" clId="FakeClientId" dt="2019-06-25T08:34:17.214" v="599" actId="2711"/>
          <ac:spMkLst>
            <pc:docMk/>
            <pc:sldMk cId="3209173740" sldId="259"/>
            <ac:spMk id="5" creationId="{7DF8F7D5-EF78-4FE0-9B2D-5C027F33CAE2}"/>
          </ac:spMkLst>
        </pc:spChg>
        <pc:spChg chg="mod">
          <ac:chgData name="Fake Test User" userId="SID-0" providerId="Test" clId="FakeClientId" dt="2019-06-25T08:50:09.810" v="725" actId="255"/>
          <ac:spMkLst>
            <pc:docMk/>
            <pc:sldMk cId="3209173740" sldId="259"/>
            <ac:spMk id="6" creationId="{069A3719-B6AD-4589-B1D0-9D67B238FA82}"/>
          </ac:spMkLst>
        </pc:spChg>
        <pc:spChg chg="mod">
          <ac:chgData name="Fake Test User" userId="SID-0" providerId="Test" clId="FakeClientId" dt="2019-06-25T08:34:17.214" v="599" actId="2711"/>
          <ac:spMkLst>
            <pc:docMk/>
            <pc:sldMk cId="3209173740" sldId="259"/>
            <ac:spMk id="7" creationId="{086126DD-FFED-4F58-939E-816C0E726D56}"/>
          </ac:spMkLst>
        </pc:spChg>
        <pc:spChg chg="mod">
          <ac:chgData name="Fake Test User" userId="SID-0" providerId="Test" clId="FakeClientId" dt="2019-06-25T08:50:09.810" v="725" actId="255"/>
          <ac:spMkLst>
            <pc:docMk/>
            <pc:sldMk cId="3209173740" sldId="259"/>
            <ac:spMk id="8" creationId="{2AB3FE1D-1611-4CD6-8A77-59CFBAA6B5C0}"/>
          </ac:spMkLst>
        </pc:spChg>
        <pc:spChg chg="mod">
          <ac:chgData name="Fake Test User" userId="SID-0" providerId="Test" clId="FakeClientId" dt="2019-06-25T08:50:09.810" v="725" actId="255"/>
          <ac:spMkLst>
            <pc:docMk/>
            <pc:sldMk cId="3209173740" sldId="259"/>
            <ac:spMk id="9" creationId="{577375C3-C196-4B4C-8C0A-A60FA79B648B}"/>
          </ac:spMkLst>
        </pc:spChg>
        <pc:spChg chg="mod">
          <ac:chgData name="Fake Test User" userId="SID-0" providerId="Test" clId="FakeClientId" dt="2019-06-25T08:34:17.214" v="599" actId="2711"/>
          <ac:spMkLst>
            <pc:docMk/>
            <pc:sldMk cId="3209173740" sldId="259"/>
            <ac:spMk id="10" creationId="{0AF3E864-86AA-4DE2-985E-91823DDB5AB3}"/>
          </ac:spMkLst>
        </pc:spChg>
        <pc:spChg chg="mod">
          <ac:chgData name="Fake Test User" userId="SID-0" providerId="Test" clId="FakeClientId" dt="2019-06-25T08:50:09.810" v="725" actId="255"/>
          <ac:spMkLst>
            <pc:docMk/>
            <pc:sldMk cId="3209173740" sldId="259"/>
            <ac:spMk id="11" creationId="{F9FFF454-CDE1-4095-BE3E-F3607A5AB51B}"/>
          </ac:spMkLst>
        </pc:spChg>
        <pc:spChg chg="mod">
          <ac:chgData name="Fake Test User" userId="SID-0" providerId="Test" clId="FakeClientId" dt="2019-06-25T08:34:17.214" v="599" actId="2711"/>
          <ac:spMkLst>
            <pc:docMk/>
            <pc:sldMk cId="3209173740" sldId="259"/>
            <ac:spMk id="12" creationId="{501E7CA2-1733-44CF-81C9-5B61497D3494}"/>
          </ac:spMkLst>
        </pc:spChg>
        <pc:spChg chg="mod">
          <ac:chgData name="Fake Test User" userId="SID-0" providerId="Test" clId="FakeClientId" dt="2019-06-25T08:50:09.810" v="725" actId="255"/>
          <ac:spMkLst>
            <pc:docMk/>
            <pc:sldMk cId="3209173740" sldId="259"/>
            <ac:spMk id="13" creationId="{869AC656-A176-4230-9E45-EF4CD23E7067}"/>
          </ac:spMkLst>
        </pc:spChg>
        <pc:spChg chg="mod">
          <ac:chgData name="Fake Test User" userId="SID-0" providerId="Test" clId="FakeClientId" dt="2019-06-25T08:34:17.214" v="599" actId="2711"/>
          <ac:spMkLst>
            <pc:docMk/>
            <pc:sldMk cId="3209173740" sldId="259"/>
            <ac:spMk id="14" creationId="{43235F92-5FDC-4C6F-9A53-F18573B058F8}"/>
          </ac:spMkLst>
        </pc:spChg>
        <pc:spChg chg="mod">
          <ac:chgData name="Fake Test User" userId="SID-0" providerId="Test" clId="FakeClientId" dt="2019-06-25T08:50:09.810" v="725" actId="255"/>
          <ac:spMkLst>
            <pc:docMk/>
            <pc:sldMk cId="3209173740" sldId="259"/>
            <ac:spMk id="15" creationId="{C2E032C2-69A7-4EB3-A1EA-67ED19703BCB}"/>
          </ac:spMkLst>
        </pc:spChg>
        <pc:spChg chg="mod">
          <ac:chgData name="Fake Test User" userId="SID-0" providerId="Test" clId="FakeClientId" dt="2019-06-25T08:34:17.214" v="599" actId="2711"/>
          <ac:spMkLst>
            <pc:docMk/>
            <pc:sldMk cId="3209173740" sldId="259"/>
            <ac:spMk id="16" creationId="{18075359-8434-4C99-AE48-AA651571A11E}"/>
          </ac:spMkLst>
        </pc:spChg>
        <pc:spChg chg="mod">
          <ac:chgData name="Fake Test User" userId="SID-0" providerId="Test" clId="FakeClientId" dt="2019-06-25T08:34:17.214" v="599" actId="2711"/>
          <ac:spMkLst>
            <pc:docMk/>
            <pc:sldMk cId="3209173740" sldId="259"/>
            <ac:spMk id="17" creationId="{A220FDC3-607F-49E0-932C-F0EF1D07B3CA}"/>
          </ac:spMkLst>
        </pc:spChg>
      </pc:sldChg>
      <pc:sldChg chg="modSp modNotes">
        <pc:chgData name="Fake Test User" userId="SID-0" providerId="Test" clId="FakeClientId" dt="2019-06-29T08:16:41.642" v="847" actId="14429"/>
        <pc:sldMkLst>
          <pc:docMk/>
          <pc:sldMk cId="221970325" sldId="260"/>
        </pc:sldMkLst>
        <pc:spChg chg="mod">
          <ac:chgData name="Fake Test User" userId="SID-0" providerId="Test" clId="FakeClientId" dt="2019-06-25T08:32:08.764" v="556" actId="2711"/>
          <ac:spMkLst>
            <pc:docMk/>
            <pc:sldMk cId="221970325" sldId="260"/>
            <ac:spMk id="16" creationId="{6BA0513C-EE62-4ECF-A099-69A333D96333}"/>
          </ac:spMkLst>
        </pc:spChg>
        <pc:spChg chg="mod modVis">
          <ac:chgData name="Fake Test User" userId="SID-0" providerId="Test" clId="FakeClientId" dt="2019-06-29T08:16:41.642" v="847" actId="14429"/>
          <ac:spMkLst>
            <pc:docMk/>
            <pc:sldMk cId="221970325" sldId="260"/>
            <ac:spMk id="17" creationId="{7D5BF61F-0FA8-4BCC-A73C-80EB8683E3D1}"/>
          </ac:spMkLst>
        </pc:spChg>
        <pc:spChg chg="mod">
          <ac:chgData name="Fake Test User" userId="SID-0" providerId="Test" clId="FakeClientId" dt="2019-06-25T08:32:08.764" v="556" actId="2711"/>
          <ac:spMkLst>
            <pc:docMk/>
            <pc:sldMk cId="221970325" sldId="260"/>
            <ac:spMk id="24" creationId="{C5F99004-9F78-4B0D-A90F-972F4F707E2A}"/>
          </ac:spMkLst>
        </pc:spChg>
        <pc:spChg chg="mod">
          <ac:chgData name="Fake Test User" userId="SID-0" providerId="Test" clId="FakeClientId" dt="2019-06-25T08:32:08.764" v="556" actId="2711"/>
          <ac:spMkLst>
            <pc:docMk/>
            <pc:sldMk cId="221970325" sldId="260"/>
            <ac:spMk id="25" creationId="{2A4352BD-5A05-4718-A83E-F21A89AEA2AA}"/>
          </ac:spMkLst>
        </pc:spChg>
        <pc:spChg chg="mod">
          <ac:chgData name="Fake Test User" userId="SID-0" providerId="Test" clId="FakeClientId" dt="2019-06-25T08:32:08.764" v="556" actId="2711"/>
          <ac:spMkLst>
            <pc:docMk/>
            <pc:sldMk cId="221970325" sldId="260"/>
            <ac:spMk id="27" creationId="{F0FDFE95-007D-441B-AEE9-615969BD146E}"/>
          </ac:spMkLst>
        </pc:spChg>
        <pc:spChg chg="mod modVis">
          <ac:chgData name="Fake Test User" userId="SID-0" providerId="Test" clId="FakeClientId" dt="2019-06-25T08:27:19.034" v="512" actId="14430"/>
          <ac:spMkLst>
            <pc:docMk/>
            <pc:sldMk cId="221970325" sldId="260"/>
            <ac:spMk id="29" creationId="{31FAC0D1-9C01-45EA-8A8E-BB999535E30C}"/>
          </ac:spMkLst>
        </pc:spChg>
        <pc:spChg chg="mod modVis">
          <ac:chgData name="Fake Test User" userId="SID-0" providerId="Test" clId="FakeClientId" dt="2019-06-25T08:27:18.581" v="511" actId="14430"/>
          <ac:spMkLst>
            <pc:docMk/>
            <pc:sldMk cId="221970325" sldId="260"/>
            <ac:spMk id="30" creationId="{642AFACF-7A23-4C6C-AE9B-0488970A82B9}"/>
          </ac:spMkLst>
        </pc:spChg>
        <pc:spChg chg="mod modVis">
          <ac:chgData name="Fake Test User" userId="SID-0" providerId="Test" clId="FakeClientId" dt="2019-06-25T08:27:17.831" v="510" actId="14430"/>
          <ac:spMkLst>
            <pc:docMk/>
            <pc:sldMk cId="221970325" sldId="260"/>
            <ac:spMk id="31" creationId="{061EC3E8-E4BF-4541-A02D-C1FA8E981CCB}"/>
          </ac:spMkLst>
        </pc:spChg>
        <pc:spChg chg="mod modVis">
          <ac:chgData name="Fake Test User" userId="SID-0" providerId="Test" clId="FakeClientId" dt="2019-06-25T08:27:17.346" v="509" actId="14430"/>
          <ac:spMkLst>
            <pc:docMk/>
            <pc:sldMk cId="221970325" sldId="260"/>
            <ac:spMk id="32" creationId="{B0DEC275-AC9F-409B-90E7-DD4479DD12C4}"/>
          </ac:spMkLst>
        </pc:spChg>
        <pc:spChg chg="mod">
          <ac:chgData name="Fake Test User" userId="SID-0" providerId="Test" clId="FakeClientId" dt="2019-06-25T08:32:08.764" v="556" actId="2711"/>
          <ac:spMkLst>
            <pc:docMk/>
            <pc:sldMk cId="221970325" sldId="260"/>
            <ac:spMk id="33" creationId="{420424C1-3C36-46D6-9CDE-9F35D40B7DF5}"/>
          </ac:spMkLst>
        </pc:spChg>
        <pc:picChg chg="mod">
          <ac:chgData name="Fake Test User" userId="SID-0" providerId="Test" clId="FakeClientId" dt="2019-06-29T08:00:09.183" v="813" actId="14100"/>
          <ac:picMkLst>
            <pc:docMk/>
            <pc:sldMk cId="221970325" sldId="260"/>
            <ac:picMk id="26" creationId="{0E4BACF8-77A7-43D2-B921-29450D92CD53}"/>
          </ac:picMkLst>
        </pc:picChg>
        <pc:picChg chg="mod">
          <ac:chgData name="Fake Test User" userId="SID-0" providerId="Test" clId="FakeClientId" dt="2019-06-29T08:00:09.183" v="813" actId="14100"/>
          <ac:picMkLst>
            <pc:docMk/>
            <pc:sldMk cId="221970325" sldId="260"/>
            <ac:picMk id="28" creationId="{9593E03C-96BD-4063-A5EB-FD7FA9611ACC}"/>
          </ac:picMkLst>
        </pc:picChg>
      </pc:sldChg>
      <pc:sldChg chg="modSp modNotes">
        <pc:chgData name="Fake Test User" userId="SID-0" providerId="Test" clId="FakeClientId" dt="2019-06-29T08:15:55.754" v="845"/>
        <pc:sldMkLst>
          <pc:docMk/>
          <pc:sldMk cId="2871787295" sldId="261"/>
        </pc:sldMkLst>
        <pc:spChg chg="mod">
          <ac:chgData name="Fake Test User" userId="SID-0" providerId="Test" clId="FakeClientId" dt="2019-06-25T08:32:02.795" v="554" actId="2711"/>
          <ac:spMkLst>
            <pc:docMk/>
            <pc:sldMk cId="2871787295" sldId="261"/>
            <ac:spMk id="16" creationId="{6BA0513C-EE62-4ECF-A099-69A333D96333}"/>
          </ac:spMkLst>
        </pc:spChg>
        <pc:spChg chg="mod">
          <ac:chgData name="Fake Test User" userId="SID-0" providerId="Test" clId="FakeClientId" dt="2019-06-29T08:15:55.754" v="845"/>
          <ac:spMkLst>
            <pc:docMk/>
            <pc:sldMk cId="2871787295" sldId="261"/>
            <ac:spMk id="17" creationId="{7D5BF61F-0FA8-4BCC-A73C-80EB8683E3D1}"/>
          </ac:spMkLst>
        </pc:spChg>
        <pc:spChg chg="mod modVis">
          <ac:chgData name="Fake Test User" userId="SID-0" providerId="Test" clId="FakeClientId" dt="2019-06-29T08:02:52.649" v="824" actId="14430"/>
          <ac:spMkLst>
            <pc:docMk/>
            <pc:sldMk cId="2871787295" sldId="261"/>
            <ac:spMk id="23" creationId="{2EE4E1F9-3C71-454B-8CD2-83159A388466}"/>
          </ac:spMkLst>
        </pc:spChg>
        <pc:spChg chg="mod">
          <ac:chgData name="Fake Test User" userId="SID-0" providerId="Test" clId="FakeClientId" dt="2019-06-25T08:32:02.795" v="554" actId="2711"/>
          <ac:spMkLst>
            <pc:docMk/>
            <pc:sldMk cId="2871787295" sldId="261"/>
            <ac:spMk id="24" creationId="{29745A90-14B6-4528-B14C-817AE1BE518B}"/>
          </ac:spMkLst>
        </pc:spChg>
        <pc:spChg chg="mod">
          <ac:chgData name="Fake Test User" userId="SID-0" providerId="Test" clId="FakeClientId" dt="2019-06-25T08:32:02.795" v="554" actId="2711"/>
          <ac:spMkLst>
            <pc:docMk/>
            <pc:sldMk cId="2871787295" sldId="261"/>
            <ac:spMk id="25" creationId="{02937DF4-68FC-42A8-9010-7D0D4913D552}"/>
          </ac:spMkLst>
        </pc:spChg>
        <pc:spChg chg="mod">
          <ac:chgData name="Fake Test User" userId="SID-0" providerId="Test" clId="FakeClientId" dt="2019-06-25T08:32:02.795" v="554" actId="2711"/>
          <ac:spMkLst>
            <pc:docMk/>
            <pc:sldMk cId="2871787295" sldId="261"/>
            <ac:spMk id="26" creationId="{A554BD5B-B338-4960-BBB4-972C4D87A8B4}"/>
          </ac:spMkLst>
        </pc:spChg>
        <pc:spChg chg="mod modVis">
          <ac:chgData name="Fake Test User" userId="SID-0" providerId="Test" clId="FakeClientId" dt="2019-06-25T08:27:10.721" v="508" actId="14430"/>
          <ac:spMkLst>
            <pc:docMk/>
            <pc:sldMk cId="2871787295" sldId="261"/>
            <ac:spMk id="28" creationId="{A2005025-73E6-4088-B75A-4E953522C365}"/>
          </ac:spMkLst>
        </pc:spChg>
        <pc:spChg chg="mod modVis">
          <ac:chgData name="Fake Test User" userId="SID-0" providerId="Test" clId="FakeClientId" dt="2019-06-25T08:27:10.143" v="507" actId="14430"/>
          <ac:spMkLst>
            <pc:docMk/>
            <pc:sldMk cId="2871787295" sldId="261"/>
            <ac:spMk id="29" creationId="{0F7BBE6E-9E39-4BA5-A9DC-350F69623785}"/>
          </ac:spMkLst>
        </pc:spChg>
        <pc:grpChg chg="mod">
          <ac:chgData name="Fake Test User" userId="SID-0" providerId="Test" clId="FakeClientId" dt="2019-06-29T08:02:36.619" v="817" actId="14826"/>
          <ac:grpSpMkLst>
            <pc:docMk/>
            <pc:sldMk cId="2871787295" sldId="261"/>
            <ac:grpSpMk id="21" creationId="{F4984BA4-6D29-4ECD-887E-E3E113FFEFE1}"/>
          </ac:grpSpMkLst>
        </pc:grpChg>
        <pc:picChg chg="mod">
          <ac:chgData name="Fake Test User" userId="SID-0" providerId="Test" clId="FakeClientId" dt="2019-06-29T08:02:58.852" v="825" actId="14100"/>
          <ac:picMkLst>
            <pc:docMk/>
            <pc:sldMk cId="2871787295" sldId="261"/>
            <ac:picMk id="22" creationId="{07E5B2F1-53C8-444A-8701-8B807F4B25FD}"/>
          </ac:picMkLst>
        </pc:picChg>
        <pc:picChg chg="mod">
          <ac:chgData name="Fake Test User" userId="SID-0" providerId="Test" clId="FakeClientId" dt="2019-06-29T08:02:48.790" v="823" actId="14100"/>
          <ac:picMkLst>
            <pc:docMk/>
            <pc:sldMk cId="2871787295" sldId="261"/>
            <ac:picMk id="27" creationId="{910CACB4-A1E8-4779-9421-F4B5FC52295B}"/>
          </ac:picMkLst>
        </pc:picChg>
      </pc:sldChg>
      <pc:sldChg chg="modSp modNotes">
        <pc:chgData name="Fake Test User" userId="SID-0" providerId="Test" clId="FakeClientId" dt="2019-06-29T08:07:17.682" v="832" actId="14100"/>
        <pc:sldMkLst>
          <pc:docMk/>
          <pc:sldMk cId="3668981128" sldId="262"/>
        </pc:sldMkLst>
        <pc:spChg chg="mod">
          <ac:chgData name="Fake Test User" userId="SID-0" providerId="Test" clId="FakeClientId" dt="2019-06-25T08:31:54.404" v="552" actId="2711"/>
          <ac:spMkLst>
            <pc:docMk/>
            <pc:sldMk cId="3668981128" sldId="262"/>
            <ac:spMk id="16" creationId="{6BA0513C-EE62-4ECF-A099-69A333D96333}"/>
          </ac:spMkLst>
        </pc:spChg>
        <pc:spChg chg="mod">
          <ac:chgData name="Fake Test User" userId="SID-0" providerId="Test" clId="FakeClientId" dt="2019-06-25T08:35:14.644" v="607" actId="20577"/>
          <ac:spMkLst>
            <pc:docMk/>
            <pc:sldMk cId="3668981128" sldId="262"/>
            <ac:spMk id="17" creationId="{7D5BF61F-0FA8-4BCC-A73C-80EB8683E3D1}"/>
          </ac:spMkLst>
        </pc:spChg>
        <pc:spChg chg="mod">
          <ac:chgData name="Fake Test User" userId="SID-0" providerId="Test" clId="FakeClientId" dt="2019-06-25T08:31:54.404" v="552" actId="2711"/>
          <ac:spMkLst>
            <pc:docMk/>
            <pc:sldMk cId="3668981128" sldId="262"/>
            <ac:spMk id="24" creationId="{888762A4-D604-4CAF-A824-707FCF90E4E5}"/>
          </ac:spMkLst>
        </pc:spChg>
        <pc:spChg chg="mod">
          <ac:chgData name="Fake Test User" userId="SID-0" providerId="Test" clId="FakeClientId" dt="2019-06-25T08:31:54.404" v="552" actId="2711"/>
          <ac:spMkLst>
            <pc:docMk/>
            <pc:sldMk cId="3668981128" sldId="262"/>
            <ac:spMk id="25" creationId="{8B7F572E-1358-41B1-AE0F-6B743B35451E}"/>
          </ac:spMkLst>
        </pc:spChg>
        <pc:spChg chg="mod">
          <ac:chgData name="Fake Test User" userId="SID-0" providerId="Test" clId="FakeClientId" dt="2019-06-25T08:31:54.404" v="552" actId="2711"/>
          <ac:spMkLst>
            <pc:docMk/>
            <pc:sldMk cId="3668981128" sldId="262"/>
            <ac:spMk id="26" creationId="{440D52BF-2DFA-447C-8B32-AABF5B649FA5}"/>
          </ac:spMkLst>
        </pc:spChg>
        <pc:spChg chg="mod modVis">
          <ac:chgData name="Fake Test User" userId="SID-0" providerId="Test" clId="FakeClientId" dt="2019-06-25T08:35:41.472" v="608" actId="14429"/>
          <ac:spMkLst>
            <pc:docMk/>
            <pc:sldMk cId="3668981128" sldId="262"/>
            <ac:spMk id="32" creationId="{0D4A5904-5A3B-4CE5-A4FD-8BDE2C2D4326}"/>
          </ac:spMkLst>
        </pc:spChg>
        <pc:spChg chg="mod modVis">
          <ac:chgData name="Fake Test User" userId="SID-0" providerId="Test" clId="FakeClientId" dt="2019-06-25T08:27:00.846" v="505" actId="14430"/>
          <ac:spMkLst>
            <pc:docMk/>
            <pc:sldMk cId="3668981128" sldId="262"/>
            <ac:spMk id="33" creationId="{6FF9BBC2-18D5-43E9-8BC8-E20CF7A43019}"/>
          </ac:spMkLst>
        </pc:spChg>
        <pc:spChg chg="mod modVis">
          <ac:chgData name="Fake Test User" userId="SID-0" providerId="Test" clId="FakeClientId" dt="2019-06-25T08:27:00.565" v="504" actId="14430"/>
          <ac:spMkLst>
            <pc:docMk/>
            <pc:sldMk cId="3668981128" sldId="262"/>
            <ac:spMk id="34" creationId="{3788BE63-90BB-44A7-A15C-93763C63268F}"/>
          </ac:spMkLst>
        </pc:spChg>
        <pc:spChg chg="mod modVis">
          <ac:chgData name="Fake Test User" userId="SID-0" providerId="Test" clId="FakeClientId" dt="2019-06-25T08:26:59.768" v="503" actId="14430"/>
          <ac:spMkLst>
            <pc:docMk/>
            <pc:sldMk cId="3668981128" sldId="262"/>
            <ac:spMk id="35" creationId="{D3639DAB-7E3C-43FD-9FCB-14242415CE78}"/>
          </ac:spMkLst>
        </pc:spChg>
        <pc:grpChg chg="mod">
          <ac:chgData name="Fake Test User" userId="SID-0" providerId="Test" clId="FakeClientId" dt="2019-06-25T08:36:37.955" v="628" actId="1035"/>
          <ac:grpSpMkLst>
            <pc:docMk/>
            <pc:sldMk cId="3668981128" sldId="262"/>
            <ac:grpSpMk id="4" creationId="{42E5A4A8-2F3D-4037-8CDF-38E12F06FDC2}"/>
          </ac:grpSpMkLst>
        </pc:grpChg>
        <pc:grpChg chg="mod">
          <ac:chgData name="Fake Test User" userId="SID-0" providerId="Test" clId="FakeClientId" dt="2019-06-25T08:36:37.955" v="628" actId="1035"/>
          <ac:grpSpMkLst>
            <pc:docMk/>
            <pc:sldMk cId="3668981128" sldId="262"/>
            <ac:grpSpMk id="7" creationId="{5B22642E-BA92-4563-8BCC-6B0C5EBFA0B6}"/>
          </ac:grpSpMkLst>
        </pc:grpChg>
        <pc:grpChg chg="mod">
          <ac:chgData name="Fake Test User" userId="SID-0" providerId="Test" clId="FakeClientId" dt="2019-06-25T08:36:37.955" v="628" actId="1035"/>
          <ac:grpSpMkLst>
            <pc:docMk/>
            <pc:sldMk cId="3668981128" sldId="262"/>
            <ac:grpSpMk id="10" creationId="{0E206F4F-72FA-4E62-B28A-92BDF222AB34}"/>
          </ac:grpSpMkLst>
        </pc:grpChg>
        <pc:grpChg chg="mod">
          <ac:chgData name="Fake Test User" userId="SID-0" providerId="Test" clId="FakeClientId" dt="2019-06-25T08:36:37.955" v="628" actId="1035"/>
          <ac:grpSpMkLst>
            <pc:docMk/>
            <pc:sldMk cId="3668981128" sldId="262"/>
            <ac:grpSpMk id="13" creationId="{7F23D532-36A3-4D03-B990-4458975AB19D}"/>
          </ac:grpSpMkLst>
        </pc:grpChg>
        <pc:picChg chg="mod">
          <ac:chgData name="Fake Test User" userId="SID-0" providerId="Test" clId="FakeClientId" dt="2019-06-29T08:07:17.682" v="832" actId="14100"/>
          <ac:picMkLst>
            <pc:docMk/>
            <pc:sldMk cId="3668981128" sldId="262"/>
            <ac:picMk id="27" creationId="{7E5D65C6-6B0C-44EE-9C03-21D45C2A9D7C}"/>
          </ac:picMkLst>
        </pc:picChg>
        <pc:picChg chg="mod">
          <ac:chgData name="Fake Test User" userId="SID-0" providerId="Test" clId="FakeClientId" dt="2019-06-29T08:07:17.682" v="832" actId="14100"/>
          <ac:picMkLst>
            <pc:docMk/>
            <pc:sldMk cId="3668981128" sldId="262"/>
            <ac:picMk id="29" creationId="{C37E72FA-BE8D-48C9-8479-073EE0AD142E}"/>
          </ac:picMkLst>
        </pc:picChg>
      </pc:sldChg>
      <pc:sldChg chg="modSp modNotes">
        <pc:chgData name="Fake Test User" userId="SID-0" providerId="Test" clId="FakeClientId" dt="2019-06-29T08:11:20.633" v="844" actId="14100"/>
        <pc:sldMkLst>
          <pc:docMk/>
          <pc:sldMk cId="3735239756" sldId="263"/>
        </pc:sldMkLst>
        <pc:spChg chg="mod">
          <ac:chgData name="Fake Test User" userId="SID-0" providerId="Test" clId="FakeClientId" dt="2019-06-25T08:56:57.111" v="750" actId="14100"/>
          <ac:spMkLst>
            <pc:docMk/>
            <pc:sldMk cId="3735239756" sldId="263"/>
            <ac:spMk id="3" creationId="{65F17F53-0E6B-49AA-975C-B7ACF06197B4}"/>
          </ac:spMkLst>
        </pc:spChg>
        <pc:spChg chg="mod">
          <ac:chgData name="Fake Test User" userId="SID-0" providerId="Test" clId="FakeClientId" dt="2019-06-25T08:31:31.092" v="548" actId="2711"/>
          <ac:spMkLst>
            <pc:docMk/>
            <pc:sldMk cId="3735239756" sldId="263"/>
            <ac:spMk id="26" creationId="{C2ED7657-33F8-4EAA-83F1-BAE1192587E9}"/>
          </ac:spMkLst>
        </pc:spChg>
        <pc:spChg chg="mod">
          <ac:chgData name="Fake Test User" userId="SID-0" providerId="Test" clId="FakeClientId" dt="2019-06-25T08:31:31.092" v="548" actId="2711"/>
          <ac:spMkLst>
            <pc:docMk/>
            <pc:sldMk cId="3735239756" sldId="263"/>
            <ac:spMk id="27" creationId="{B690407C-3BC6-42EC-9A9A-577A7E5AD84C}"/>
          </ac:spMkLst>
        </pc:spChg>
        <pc:spChg chg="mod">
          <ac:chgData name="Fake Test User" userId="SID-0" providerId="Test" clId="FakeClientId" dt="2019-06-25T08:31:31.092" v="548" actId="2711"/>
          <ac:spMkLst>
            <pc:docMk/>
            <pc:sldMk cId="3735239756" sldId="263"/>
            <ac:spMk id="28" creationId="{A6FD442B-F897-4034-8990-317A4A72C825}"/>
          </ac:spMkLst>
        </pc:spChg>
        <pc:spChg chg="mod">
          <ac:chgData name="Fake Test User" userId="SID-0" providerId="Test" clId="FakeClientId" dt="2019-06-25T08:31:31.092" v="548" actId="2711"/>
          <ac:spMkLst>
            <pc:docMk/>
            <pc:sldMk cId="3735239756" sldId="263"/>
            <ac:spMk id="29" creationId="{0322C92E-64B2-4CDD-99FD-6B2C2850E5EE}"/>
          </ac:spMkLst>
        </pc:spChg>
        <pc:spChg chg="mod">
          <ac:chgData name="Fake Test User" userId="SID-0" providerId="Test" clId="FakeClientId" dt="2019-06-25T08:31:31.092" v="548" actId="2711"/>
          <ac:spMkLst>
            <pc:docMk/>
            <pc:sldMk cId="3735239756" sldId="263"/>
            <ac:spMk id="30" creationId="{9326ACD4-DD7D-4635-AD49-0C8BB3C4A201}"/>
          </ac:spMkLst>
        </pc:spChg>
        <pc:spChg chg="mod modVis">
          <ac:chgData name="Fake Test User" userId="SID-0" providerId="Test" clId="FakeClientId" dt="2019-06-25T08:25:39.926" v="468" actId="14430"/>
          <ac:spMkLst>
            <pc:docMk/>
            <pc:sldMk cId="3735239756" sldId="263"/>
            <ac:spMk id="33" creationId="{A501BAE0-E732-49B2-88D7-7E9007BB590C}"/>
          </ac:spMkLst>
        </pc:spChg>
        <pc:spChg chg="mod modVis">
          <ac:chgData name="Fake Test User" userId="SID-0" providerId="Test" clId="FakeClientId" dt="2019-06-25T08:25:39.613" v="467" actId="14430"/>
          <ac:spMkLst>
            <pc:docMk/>
            <pc:sldMk cId="3735239756" sldId="263"/>
            <ac:spMk id="34" creationId="{BBE381BA-2AA2-4B04-9E18-6B53945097FB}"/>
          </ac:spMkLst>
        </pc:spChg>
        <pc:spChg chg="mod modVis">
          <ac:chgData name="Fake Test User" userId="SID-0" providerId="Test" clId="FakeClientId" dt="2019-06-25T08:25:39.254" v="466" actId="14430"/>
          <ac:spMkLst>
            <pc:docMk/>
            <pc:sldMk cId="3735239756" sldId="263"/>
            <ac:spMk id="35" creationId="{C4C05ECB-3D54-434B-8DC5-53D19990387D}"/>
          </ac:spMkLst>
        </pc:spChg>
        <pc:spChg chg="mod modVis">
          <ac:chgData name="Fake Test User" userId="SID-0" providerId="Test" clId="FakeClientId" dt="2019-06-25T08:25:38.863" v="465" actId="14430"/>
          <ac:spMkLst>
            <pc:docMk/>
            <pc:sldMk cId="3735239756" sldId="263"/>
            <ac:spMk id="36" creationId="{BFA188B8-C4E3-4FBF-9754-986152A0BA84}"/>
          </ac:spMkLst>
        </pc:spChg>
        <pc:grpChg chg="mod">
          <ac:chgData name="Fake Test User" userId="SID-0" providerId="Test" clId="FakeClientId" dt="2019-06-25T08:57:15.326" v="768" actId="1035"/>
          <ac:grpSpMkLst>
            <pc:docMk/>
            <pc:sldMk cId="3735239756" sldId="263"/>
            <ac:grpSpMk id="14" creationId="{3BB68E89-C05E-416D-B242-89AD3140DE60}"/>
          </ac:grpSpMkLst>
        </pc:grpChg>
        <pc:grpChg chg="mod">
          <ac:chgData name="Fake Test User" userId="SID-0" providerId="Test" clId="FakeClientId" dt="2019-06-25T08:57:15.326" v="768" actId="1035"/>
          <ac:grpSpMkLst>
            <pc:docMk/>
            <pc:sldMk cId="3735239756" sldId="263"/>
            <ac:grpSpMk id="17" creationId="{58236E82-978A-4A3A-B3A7-81A23B4B2CA2}"/>
          </ac:grpSpMkLst>
        </pc:grpChg>
        <pc:grpChg chg="mod">
          <ac:chgData name="Fake Test User" userId="SID-0" providerId="Test" clId="FakeClientId" dt="2019-06-25T08:57:02.907" v="759" actId="1035"/>
          <ac:grpSpMkLst>
            <pc:docMk/>
            <pc:sldMk cId="3735239756" sldId="263"/>
            <ac:grpSpMk id="20" creationId="{47ABEDA1-D68F-493A-92C3-5D78B69F440C}"/>
          </ac:grpSpMkLst>
        </pc:grpChg>
        <pc:grpChg chg="mod">
          <ac:chgData name="Fake Test User" userId="SID-0" providerId="Test" clId="FakeClientId" dt="2019-06-25T08:57:02.907" v="759" actId="1035"/>
          <ac:grpSpMkLst>
            <pc:docMk/>
            <pc:sldMk cId="3735239756" sldId="263"/>
            <ac:grpSpMk id="23" creationId="{6DBED47D-6BAB-4A56-929D-96F2BB3A026D}"/>
          </ac:grpSpMkLst>
        </pc:grpChg>
        <pc:picChg chg="mod">
          <ac:chgData name="Fake Test User" userId="SID-0" providerId="Test" clId="FakeClientId" dt="2019-06-29T08:11:20.633" v="844" actId="14100"/>
          <ac:picMkLst>
            <pc:docMk/>
            <pc:sldMk cId="3735239756" sldId="263"/>
            <ac:picMk id="6" creationId="{5B7A2AEC-A604-427C-B670-63AB20EC8F26}"/>
          </ac:picMkLst>
        </pc:picChg>
        <pc:picChg chg="mod">
          <ac:chgData name="Fake Test User" userId="SID-0" providerId="Test" clId="FakeClientId" dt="2019-06-29T08:11:20.633" v="844" actId="14100"/>
          <ac:picMkLst>
            <pc:docMk/>
            <pc:sldMk cId="3735239756" sldId="263"/>
            <ac:picMk id="32" creationId="{F7BE1F87-51A7-437D-9ED3-6150928762AA}"/>
          </ac:picMkLst>
        </pc:picChg>
      </pc:sldChg>
      <pc:sldChg chg="modSp modNotes">
        <pc:chgData name="Fake Test User" userId="SID-0" providerId="Test" clId="FakeClientId" dt="2019-06-25T08:51:21.855" v="730" actId="113"/>
        <pc:sldMkLst>
          <pc:docMk/>
          <pc:sldMk cId="1953165990" sldId="265"/>
        </pc:sldMkLst>
        <pc:spChg chg="mod">
          <ac:chgData name="Fake Test User" userId="SID-0" providerId="Test" clId="FakeClientId" dt="2019-06-25T08:51:03.762" v="728" actId="113"/>
          <ac:spMkLst>
            <pc:docMk/>
            <pc:sldMk cId="1953165990" sldId="265"/>
            <ac:spMk id="107" creationId="{62B0FC75-8346-4D96-BDD1-9E70647294F0}"/>
          </ac:spMkLst>
        </pc:spChg>
        <pc:spChg chg="mod">
          <ac:chgData name="Fake Test User" userId="SID-0" providerId="Test" clId="FakeClientId" dt="2019-06-25T08:51:21.855" v="730" actId="113"/>
          <ac:spMkLst>
            <pc:docMk/>
            <pc:sldMk cId="1953165990" sldId="265"/>
            <ac:spMk id="108" creationId="{1778D7DB-5BC9-4F29-A3A1-B1AF7757A884}"/>
          </ac:spMkLst>
        </pc:spChg>
        <pc:spChg chg="mod">
          <ac:chgData name="Fake Test User" userId="SID-0" providerId="Test" clId="FakeClientId" dt="2019-06-25T08:51:16.746" v="729" actId="113"/>
          <ac:spMkLst>
            <pc:docMk/>
            <pc:sldMk cId="1953165990" sldId="265"/>
            <ac:spMk id="109" creationId="{9B8060DE-3EE1-4052-BA5F-98DA19B29159}"/>
          </ac:spMkLst>
        </pc:spChg>
        <pc:spChg chg="mod">
          <ac:chgData name="Fake Test User" userId="SID-0" providerId="Test" clId="FakeClientId" dt="2019-06-25T08:51:16.746" v="729" actId="113"/>
          <ac:spMkLst>
            <pc:docMk/>
            <pc:sldMk cId="1953165990" sldId="265"/>
            <ac:spMk id="110" creationId="{B0B42808-85D9-42FD-89BD-B10110F65557}"/>
          </ac:spMkLst>
        </pc:spChg>
        <pc:spChg chg="mod">
          <ac:chgData name="Fake Test User" userId="SID-0" providerId="Test" clId="FakeClientId" dt="2019-06-25T08:51:16.746" v="729" actId="113"/>
          <ac:spMkLst>
            <pc:docMk/>
            <pc:sldMk cId="1953165990" sldId="265"/>
            <ac:spMk id="111" creationId="{1F9F43A5-B2E7-4F78-A1A9-85AE562A77DB}"/>
          </ac:spMkLst>
        </pc:spChg>
        <pc:spChg chg="mod">
          <ac:chgData name="Fake Test User" userId="SID-0" providerId="Test" clId="FakeClientId" dt="2019-06-25T08:51:16.746" v="729" actId="113"/>
          <ac:spMkLst>
            <pc:docMk/>
            <pc:sldMk cId="1953165990" sldId="265"/>
            <ac:spMk id="112" creationId="{A9D394D7-309F-49EA-8FEF-84472AE6FC13}"/>
          </ac:spMkLst>
        </pc:spChg>
        <pc:spChg chg="mod">
          <ac:chgData name="Fake Test User" userId="SID-0" providerId="Test" clId="FakeClientId" dt="2019-06-25T08:51:16.746" v="729" actId="113"/>
          <ac:spMkLst>
            <pc:docMk/>
            <pc:sldMk cId="1953165990" sldId="265"/>
            <ac:spMk id="113" creationId="{D03E4EFD-F8DA-404A-AE49-38F6F5B604AE}"/>
          </ac:spMkLst>
        </pc:spChg>
        <pc:spChg chg="mod">
          <ac:chgData name="Fake Test User" userId="SID-0" providerId="Test" clId="FakeClientId" dt="2019-06-25T08:51:16.746" v="729" actId="113"/>
          <ac:spMkLst>
            <pc:docMk/>
            <pc:sldMk cId="1953165990" sldId="265"/>
            <ac:spMk id="114" creationId="{5738288E-1DBF-45DB-A6F0-BA9F98368A9A}"/>
          </ac:spMkLst>
        </pc:spChg>
        <pc:spChg chg="mod">
          <ac:chgData name="Fake Test User" userId="SID-0" providerId="Test" clId="FakeClientId" dt="2019-06-25T08:51:16.746" v="729" actId="113"/>
          <ac:spMkLst>
            <pc:docMk/>
            <pc:sldMk cId="1953165990" sldId="265"/>
            <ac:spMk id="115" creationId="{B085568E-B3CD-4C01-9818-FC446E943939}"/>
          </ac:spMkLst>
        </pc:spChg>
        <pc:spChg chg="mod">
          <ac:chgData name="Fake Test User" userId="SID-0" providerId="Test" clId="FakeClientId" dt="2019-06-25T08:51:16.746" v="729" actId="113"/>
          <ac:spMkLst>
            <pc:docMk/>
            <pc:sldMk cId="1953165990" sldId="265"/>
            <ac:spMk id="116" creationId="{DCD2F66D-30F6-4F67-BBD1-91747EFD15DF}"/>
          </ac:spMkLst>
        </pc:spChg>
        <pc:spChg chg="mod">
          <ac:chgData name="Fake Test User" userId="SID-0" providerId="Test" clId="FakeClientId" dt="2019-06-25T08:51:16.746" v="729" actId="113"/>
          <ac:spMkLst>
            <pc:docMk/>
            <pc:sldMk cId="1953165990" sldId="265"/>
            <ac:spMk id="117" creationId="{D966A3D0-1D85-4A6C-90B3-7181EB8F0E85}"/>
          </ac:spMkLst>
        </pc:spChg>
        <pc:spChg chg="mod">
          <ac:chgData name="Fake Test User" userId="SID-0" providerId="Test" clId="FakeClientId" dt="2019-06-25T08:51:16.746" v="729" actId="113"/>
          <ac:spMkLst>
            <pc:docMk/>
            <pc:sldMk cId="1953165990" sldId="265"/>
            <ac:spMk id="118" creationId="{89C63D0A-BE94-4C82-B40C-357D47DA6A98}"/>
          </ac:spMkLst>
        </pc:spChg>
        <pc:spChg chg="mod">
          <ac:chgData name="Fake Test User" userId="SID-0" providerId="Test" clId="FakeClientId" dt="2019-06-25T08:51:16.746" v="729" actId="113"/>
          <ac:spMkLst>
            <pc:docMk/>
            <pc:sldMk cId="1953165990" sldId="265"/>
            <ac:spMk id="119" creationId="{25A2044A-F12D-4C3F-BED8-42B3FECE6211}"/>
          </ac:spMkLst>
        </pc:spChg>
        <pc:spChg chg="mod">
          <ac:chgData name="Fake Test User" userId="SID-0" providerId="Test" clId="FakeClientId" dt="2019-06-25T08:51:16.746" v="729" actId="113"/>
          <ac:spMkLst>
            <pc:docMk/>
            <pc:sldMk cId="1953165990" sldId="265"/>
            <ac:spMk id="120" creationId="{A02EFAF1-F50A-4CA5-A017-827362ABC73D}"/>
          </ac:spMkLst>
        </pc:spChg>
        <pc:spChg chg="mod">
          <ac:chgData name="Fake Test User" userId="SID-0" providerId="Test" clId="FakeClientId" dt="2019-06-25T08:51:21.855" v="730" actId="113"/>
          <ac:spMkLst>
            <pc:docMk/>
            <pc:sldMk cId="1953165990" sldId="265"/>
            <ac:spMk id="121" creationId="{D1B33DCA-A89B-4C1D-8E26-982D2244B710}"/>
          </ac:spMkLst>
        </pc:spChg>
      </pc:sldChg>
      <pc:sldChg chg="modSp modNotes">
        <pc:chgData name="Fake Test User" userId="SID-0" providerId="Test" clId="FakeClientId" dt="2019-06-25T08:41:25.795" v="674" actId="2711"/>
        <pc:sldMkLst>
          <pc:docMk/>
          <pc:sldMk cId="1903310355" sldId="267"/>
        </pc:sldMkLst>
        <pc:spChg chg="mod">
          <ac:chgData name="Fake Test User" userId="SID-0" providerId="Test" clId="FakeClientId" dt="2019-06-25T08:34:07.152" v="594" actId="2711"/>
          <ac:spMkLst>
            <pc:docMk/>
            <pc:sldMk cId="1903310355" sldId="267"/>
            <ac:spMk id="2" creationId="{C9BB8E09-3552-477C-9E76-2B610C2A6711}"/>
          </ac:spMkLst>
        </pc:spChg>
        <pc:spChg chg="mod">
          <ac:chgData name="Fake Test User" userId="SID-0" providerId="Test" clId="FakeClientId" dt="2019-06-25T08:34:07.152" v="594" actId="2711"/>
          <ac:spMkLst>
            <pc:docMk/>
            <pc:sldMk cId="1903310355" sldId="267"/>
            <ac:spMk id="4" creationId="{6B5776C1-8904-4071-8C77-BB29188662F4}"/>
          </ac:spMkLst>
        </pc:spChg>
        <pc:spChg chg="mod">
          <ac:chgData name="Fake Test User" userId="SID-0" providerId="Test" clId="FakeClientId" dt="2019-06-25T08:34:07.152" v="594" actId="2711"/>
          <ac:spMkLst>
            <pc:docMk/>
            <pc:sldMk cId="1903310355" sldId="267"/>
            <ac:spMk id="13" creationId="{2E9FE9F2-8BF0-478B-886E-6DD8DDA205FD}"/>
          </ac:spMkLst>
        </pc:spChg>
        <pc:spChg chg="mod">
          <ac:chgData name="Fake Test User" userId="SID-0" providerId="Test" clId="FakeClientId" dt="2019-06-25T08:34:07.152" v="594" actId="2711"/>
          <ac:spMkLst>
            <pc:docMk/>
            <pc:sldMk cId="1903310355" sldId="267"/>
            <ac:spMk id="14" creationId="{9C1B18E1-1D90-40CB-8CB6-D08E99D25F3B}"/>
          </ac:spMkLst>
        </pc:spChg>
        <pc:spChg chg="mod">
          <ac:chgData name="Fake Test User" userId="SID-0" providerId="Test" clId="FakeClientId" dt="2019-06-25T08:34:07.152" v="594" actId="2711"/>
          <ac:spMkLst>
            <pc:docMk/>
            <pc:sldMk cId="1903310355" sldId="267"/>
            <ac:spMk id="15" creationId="{8A63355B-3EE1-4962-BA1D-D9776832B084}"/>
          </ac:spMkLst>
        </pc:spChg>
        <pc:spChg chg="mod">
          <ac:chgData name="Fake Test User" userId="SID-0" providerId="Test" clId="FakeClientId" dt="2019-06-25T08:34:07.152" v="594" actId="2711"/>
          <ac:spMkLst>
            <pc:docMk/>
            <pc:sldMk cId="1903310355" sldId="267"/>
            <ac:spMk id="16" creationId="{4D756C17-3C67-495F-99F9-20781759107E}"/>
          </ac:spMkLst>
        </pc:spChg>
        <pc:spChg chg="mod">
          <ac:chgData name="Fake Test User" userId="SID-0" providerId="Test" clId="FakeClientId" dt="2019-06-25T08:34:07.152" v="594" actId="2711"/>
          <ac:spMkLst>
            <pc:docMk/>
            <pc:sldMk cId="1903310355" sldId="267"/>
            <ac:spMk id="17" creationId="{6C9C540F-84B9-4BDE-88D5-BE90A0C49A4E}"/>
          </ac:spMkLst>
        </pc:spChg>
        <pc:spChg chg="mod">
          <ac:chgData name="Fake Test User" userId="SID-0" providerId="Test" clId="FakeClientId" dt="2019-06-25T08:34:07.152" v="594" actId="2711"/>
          <ac:spMkLst>
            <pc:docMk/>
            <pc:sldMk cId="1903310355" sldId="267"/>
            <ac:spMk id="18" creationId="{84687C05-9E26-4B1C-98E1-B21888345E42}"/>
          </ac:spMkLst>
        </pc:spChg>
        <pc:spChg chg="mod">
          <ac:chgData name="Fake Test User" userId="SID-0" providerId="Test" clId="FakeClientId" dt="2019-06-25T08:34:07.152" v="594" actId="2711"/>
          <ac:spMkLst>
            <pc:docMk/>
            <pc:sldMk cId="1903310355" sldId="267"/>
            <ac:spMk id="19" creationId="{CFEE43BF-F370-40A4-8190-4D7ED21B5ED8}"/>
          </ac:spMkLst>
        </pc:spChg>
      </pc:sldChg>
      <pc:sldChg chg="modSp modNotes">
        <pc:chgData name="Fake Test User" userId="SID-0" providerId="Test" clId="FakeClientId" dt="2019-06-25T08:53:06.993" v="733" actId="255"/>
        <pc:sldMkLst>
          <pc:docMk/>
          <pc:sldMk cId="1836846941" sldId="268"/>
        </pc:sldMkLst>
        <pc:spChg chg="mod">
          <ac:chgData name="Fake Test User" userId="SID-0" providerId="Test" clId="FakeClientId" dt="2019-06-25T08:34:02.215" v="592" actId="2711"/>
          <ac:spMkLst>
            <pc:docMk/>
            <pc:sldMk cId="1836846941" sldId="268"/>
            <ac:spMk id="43" creationId="{60A0D777-6AAB-471A-82B2-D5B561E2D594}"/>
          </ac:spMkLst>
        </pc:spChg>
        <pc:spChg chg="mod">
          <ac:chgData name="Fake Test User" userId="SID-0" providerId="Test" clId="FakeClientId" dt="2019-06-25T08:34:02.215" v="592" actId="2711"/>
          <ac:spMkLst>
            <pc:docMk/>
            <pc:sldMk cId="1836846941" sldId="268"/>
            <ac:spMk id="44" creationId="{93A93646-4D78-447B-94E1-56E8F38C58CE}"/>
          </ac:spMkLst>
        </pc:spChg>
        <pc:spChg chg="mod">
          <ac:chgData name="Fake Test User" userId="SID-0" providerId="Test" clId="FakeClientId" dt="2019-06-25T08:34:02.215" v="592" actId="2711"/>
          <ac:spMkLst>
            <pc:docMk/>
            <pc:sldMk cId="1836846941" sldId="268"/>
            <ac:spMk id="45" creationId="{375B981C-614B-4AD2-94A1-9483E96E6571}"/>
          </ac:spMkLst>
        </pc:spChg>
        <pc:spChg chg="mod">
          <ac:chgData name="Fake Test User" userId="SID-0" providerId="Test" clId="FakeClientId" dt="2019-06-25T08:53:06.993" v="733" actId="255"/>
          <ac:spMkLst>
            <pc:docMk/>
            <pc:sldMk cId="1836846941" sldId="268"/>
            <ac:spMk id="46" creationId="{15590DBB-39EE-4769-8FDF-BB790A142A4B}"/>
          </ac:spMkLst>
        </pc:spChg>
        <pc:spChg chg="mod">
          <ac:chgData name="Fake Test User" userId="SID-0" providerId="Test" clId="FakeClientId" dt="2019-06-25T08:53:06.993" v="733" actId="255"/>
          <ac:spMkLst>
            <pc:docMk/>
            <pc:sldMk cId="1836846941" sldId="268"/>
            <ac:spMk id="47" creationId="{63F660F9-4A47-4CA3-8A58-912ACBCB9C2B}"/>
          </ac:spMkLst>
        </pc:spChg>
        <pc:spChg chg="mod">
          <ac:chgData name="Fake Test User" userId="SID-0" providerId="Test" clId="FakeClientId" dt="2019-06-25T08:53:06.993" v="733" actId="255"/>
          <ac:spMkLst>
            <pc:docMk/>
            <pc:sldMk cId="1836846941" sldId="268"/>
            <ac:spMk id="48" creationId="{D7676F3F-A247-4D4B-8F9C-C179413EABF8}"/>
          </ac:spMkLst>
        </pc:spChg>
        <pc:spChg chg="mod">
          <ac:chgData name="Fake Test User" userId="SID-0" providerId="Test" clId="FakeClientId" dt="2019-06-25T08:53:06.993" v="733" actId="255"/>
          <ac:spMkLst>
            <pc:docMk/>
            <pc:sldMk cId="1836846941" sldId="268"/>
            <ac:spMk id="49" creationId="{3512B71A-5A5A-4A59-8171-444236009CF7}"/>
          </ac:spMkLst>
        </pc:spChg>
        <pc:spChg chg="mod">
          <ac:chgData name="Fake Test User" userId="SID-0" providerId="Test" clId="FakeClientId" dt="2019-06-25T08:53:06.993" v="733" actId="255"/>
          <ac:spMkLst>
            <pc:docMk/>
            <pc:sldMk cId="1836846941" sldId="268"/>
            <ac:spMk id="50" creationId="{B963D82D-4C0E-4068-A67C-5D0E4F17B47B}"/>
          </ac:spMkLst>
        </pc:spChg>
        <pc:spChg chg="mod">
          <ac:chgData name="Fake Test User" userId="SID-0" providerId="Test" clId="FakeClientId" dt="2019-06-25T08:53:06.993" v="733" actId="255"/>
          <ac:spMkLst>
            <pc:docMk/>
            <pc:sldMk cId="1836846941" sldId="268"/>
            <ac:spMk id="51" creationId="{360FC3E7-DB3C-42A2-A1A0-CC2A1886B77F}"/>
          </ac:spMkLst>
        </pc:spChg>
        <pc:spChg chg="mod">
          <ac:chgData name="Fake Test User" userId="SID-0" providerId="Test" clId="FakeClientId" dt="2019-06-25T08:53:06.993" v="733" actId="255"/>
          <ac:spMkLst>
            <pc:docMk/>
            <pc:sldMk cId="1836846941" sldId="268"/>
            <ac:spMk id="52" creationId="{A487F165-F99D-449F-A063-BC975C32DF8C}"/>
          </ac:spMkLst>
        </pc:spChg>
        <pc:spChg chg="mod">
          <ac:chgData name="Fake Test User" userId="SID-0" providerId="Test" clId="FakeClientId" dt="2019-06-25T08:53:06.993" v="733" actId="255"/>
          <ac:spMkLst>
            <pc:docMk/>
            <pc:sldMk cId="1836846941" sldId="268"/>
            <ac:spMk id="53" creationId="{0D8BE550-8FD0-4087-B315-0B07EEA7926B}"/>
          </ac:spMkLst>
        </pc:spChg>
        <pc:spChg chg="mod">
          <ac:chgData name="Fake Test User" userId="SID-0" providerId="Test" clId="FakeClientId" dt="2019-06-25T08:34:02.215" v="592" actId="2711"/>
          <ac:spMkLst>
            <pc:docMk/>
            <pc:sldMk cId="1836846941" sldId="268"/>
            <ac:spMk id="54" creationId="{FAF12311-867E-4D9F-97C7-2DA4D1C98527}"/>
          </ac:spMkLst>
        </pc:spChg>
        <pc:spChg chg="mod">
          <ac:chgData name="Fake Test User" userId="SID-0" providerId="Test" clId="FakeClientId" dt="2019-06-25T08:34:02.215" v="592" actId="2711"/>
          <ac:spMkLst>
            <pc:docMk/>
            <pc:sldMk cId="1836846941" sldId="268"/>
            <ac:spMk id="55" creationId="{342E66A6-92FE-4986-B300-C755C2815EFF}"/>
          </ac:spMkLst>
        </pc:spChg>
        <pc:spChg chg="mod">
          <ac:chgData name="Fake Test User" userId="SID-0" providerId="Test" clId="FakeClientId" dt="2019-06-25T08:34:02.215" v="592" actId="2711"/>
          <ac:spMkLst>
            <pc:docMk/>
            <pc:sldMk cId="1836846941" sldId="268"/>
            <ac:spMk id="56" creationId="{BAC1F42D-D256-492A-A080-DED1F723F7CA}"/>
          </ac:spMkLst>
        </pc:spChg>
        <pc:spChg chg="mod">
          <ac:chgData name="Fake Test User" userId="SID-0" providerId="Test" clId="FakeClientId" dt="2019-06-25T08:34:02.215" v="592" actId="2711"/>
          <ac:spMkLst>
            <pc:docMk/>
            <pc:sldMk cId="1836846941" sldId="268"/>
            <ac:spMk id="57" creationId="{A1FD59FE-0352-409B-B00D-8DCDC34A0C0A}"/>
          </ac:spMkLst>
        </pc:spChg>
        <pc:spChg chg="mod">
          <ac:chgData name="Fake Test User" userId="SID-0" providerId="Test" clId="FakeClientId" dt="2019-06-25T08:34:02.215" v="592" actId="2711"/>
          <ac:spMkLst>
            <pc:docMk/>
            <pc:sldMk cId="1836846941" sldId="268"/>
            <ac:spMk id="58" creationId="{19E128C2-3406-48B5-B020-A2F2744041C9}"/>
          </ac:spMkLst>
        </pc:spChg>
        <pc:spChg chg="mod">
          <ac:chgData name="Fake Test User" userId="SID-0" providerId="Test" clId="FakeClientId" dt="2019-06-25T08:34:02.215" v="592" actId="2711"/>
          <ac:spMkLst>
            <pc:docMk/>
            <pc:sldMk cId="1836846941" sldId="268"/>
            <ac:spMk id="59" creationId="{515B1377-EDE9-4C10-829E-2227C419E8DD}"/>
          </ac:spMkLst>
        </pc:spChg>
        <pc:spChg chg="mod">
          <ac:chgData name="Fake Test User" userId="SID-0" providerId="Test" clId="FakeClientId" dt="2019-06-25T08:34:02.215" v="592" actId="2711"/>
          <ac:spMkLst>
            <pc:docMk/>
            <pc:sldMk cId="1836846941" sldId="268"/>
            <ac:spMk id="60" creationId="{231F47AC-461A-4ECE-84AC-B606FE3F2F30}"/>
          </ac:spMkLst>
        </pc:spChg>
        <pc:spChg chg="mod">
          <ac:chgData name="Fake Test User" userId="SID-0" providerId="Test" clId="FakeClientId" dt="2019-06-25T08:34:02.215" v="592" actId="2711"/>
          <ac:spMkLst>
            <pc:docMk/>
            <pc:sldMk cId="1836846941" sldId="268"/>
            <ac:spMk id="61" creationId="{48D35520-5943-47B9-9DB4-485B6EFA418A}"/>
          </ac:spMkLst>
        </pc:spChg>
      </pc:sldChg>
      <pc:sldChg chg="modSp modNotes">
        <pc:chgData name="Fake Test User" userId="SID-0" providerId="Test" clId="FakeClientId" dt="2019-06-25T08:53:32.914" v="738" actId="255"/>
        <pc:sldMkLst>
          <pc:docMk/>
          <pc:sldMk cId="551290332" sldId="269"/>
        </pc:sldMkLst>
        <pc:spChg chg="mod">
          <ac:chgData name="Fake Test User" userId="SID-0" providerId="Test" clId="FakeClientId" dt="2019-06-25T08:33:55.652" v="590" actId="2711"/>
          <ac:spMkLst>
            <pc:docMk/>
            <pc:sldMk cId="551290332" sldId="269"/>
            <ac:spMk id="3" creationId="{5D5CF4B9-AA05-4DF6-9316-CA12CBF5992D}"/>
          </ac:spMkLst>
        </pc:spChg>
        <pc:spChg chg="mod">
          <ac:chgData name="Fake Test User" userId="SID-0" providerId="Test" clId="FakeClientId" dt="2019-06-25T08:53:32.914" v="738" actId="255"/>
          <ac:spMkLst>
            <pc:docMk/>
            <pc:sldMk cId="551290332" sldId="269"/>
            <ac:spMk id="4" creationId="{D6957487-182F-4983-980C-4DF1706D161C}"/>
          </ac:spMkLst>
        </pc:spChg>
        <pc:spChg chg="mod">
          <ac:chgData name="Fake Test User" userId="SID-0" providerId="Test" clId="FakeClientId" dt="2019-06-25T08:33:55.652" v="590" actId="2711"/>
          <ac:spMkLst>
            <pc:docMk/>
            <pc:sldMk cId="551290332" sldId="269"/>
            <ac:spMk id="5" creationId="{C36F7A84-674D-4CAD-9B65-CBEF896197A4}"/>
          </ac:spMkLst>
        </pc:spChg>
        <pc:spChg chg="mod">
          <ac:chgData name="Fake Test User" userId="SID-0" providerId="Test" clId="FakeClientId" dt="2019-06-25T08:33:55.652" v="590" actId="2711"/>
          <ac:spMkLst>
            <pc:docMk/>
            <pc:sldMk cId="551290332" sldId="269"/>
            <ac:spMk id="6" creationId="{61291181-FC33-494E-8E35-7BFC7F769533}"/>
          </ac:spMkLst>
        </pc:spChg>
        <pc:spChg chg="mod">
          <ac:chgData name="Fake Test User" userId="SID-0" providerId="Test" clId="FakeClientId" dt="2019-06-25T08:33:55.652" v="590" actId="2711"/>
          <ac:spMkLst>
            <pc:docMk/>
            <pc:sldMk cId="551290332" sldId="269"/>
            <ac:spMk id="7" creationId="{0FB3511C-506A-4957-B208-E377EDA691EC}"/>
          </ac:spMkLst>
        </pc:spChg>
        <pc:spChg chg="mod">
          <ac:chgData name="Fake Test User" userId="SID-0" providerId="Test" clId="FakeClientId" dt="2019-06-25T08:53:32.914" v="738" actId="255"/>
          <ac:spMkLst>
            <pc:docMk/>
            <pc:sldMk cId="551290332" sldId="269"/>
            <ac:spMk id="8" creationId="{804FBC14-807D-4C79-8468-B7D84AB78713}"/>
          </ac:spMkLst>
        </pc:spChg>
        <pc:spChg chg="mod">
          <ac:chgData name="Fake Test User" userId="SID-0" providerId="Test" clId="FakeClientId" dt="2019-06-25T08:53:32.914" v="738" actId="255"/>
          <ac:spMkLst>
            <pc:docMk/>
            <pc:sldMk cId="551290332" sldId="269"/>
            <ac:spMk id="9" creationId="{F66C4EDB-B856-46D5-9C01-255AD262ACBD}"/>
          </ac:spMkLst>
        </pc:spChg>
        <pc:spChg chg="mod">
          <ac:chgData name="Fake Test User" userId="SID-0" providerId="Test" clId="FakeClientId" dt="2019-06-25T08:53:32.914" v="738" actId="255"/>
          <ac:spMkLst>
            <pc:docMk/>
            <pc:sldMk cId="551290332" sldId="269"/>
            <ac:spMk id="10" creationId="{99FD8D2B-D71D-4136-9E3F-998B0E0ABE61}"/>
          </ac:spMkLst>
        </pc:spChg>
        <pc:spChg chg="mod">
          <ac:chgData name="Fake Test User" userId="SID-0" providerId="Test" clId="FakeClientId" dt="2019-06-25T08:53:32.914" v="738" actId="255"/>
          <ac:spMkLst>
            <pc:docMk/>
            <pc:sldMk cId="551290332" sldId="269"/>
            <ac:spMk id="11" creationId="{FDF4E5D4-6237-4E29-BF54-32C4DD209D84}"/>
          </ac:spMkLst>
        </pc:spChg>
        <pc:spChg chg="mod">
          <ac:chgData name="Fake Test User" userId="SID-0" providerId="Test" clId="FakeClientId" dt="2019-06-25T08:53:32.914" v="738" actId="255"/>
          <ac:spMkLst>
            <pc:docMk/>
            <pc:sldMk cId="551290332" sldId="269"/>
            <ac:spMk id="14" creationId="{FCA44CDB-C871-47EB-8168-EBE9481D55EC}"/>
          </ac:spMkLst>
        </pc:spChg>
        <pc:spChg chg="mod">
          <ac:chgData name="Fake Test User" userId="SID-0" providerId="Test" clId="FakeClientId" dt="2019-06-25T08:33:55.652" v="590" actId="2711"/>
          <ac:spMkLst>
            <pc:docMk/>
            <pc:sldMk cId="551290332" sldId="269"/>
            <ac:spMk id="15" creationId="{03E2254B-B85A-4B99-B292-198BA5022B78}"/>
          </ac:spMkLst>
        </pc:spChg>
      </pc:sldChg>
      <pc:sldChg chg="modSp modNotes">
        <pc:chgData name="Fake Test User" userId="SID-0" providerId="Test" clId="FakeClientId" dt="2019-06-25T08:54:10.133" v="740" actId="255"/>
        <pc:sldMkLst>
          <pc:docMk/>
          <pc:sldMk cId="795693690" sldId="270"/>
        </pc:sldMkLst>
        <pc:spChg chg="mod">
          <ac:chgData name="Fake Test User" userId="SID-0" providerId="Test" clId="FakeClientId" dt="2019-06-25T08:54:10.133" v="740" actId="255"/>
          <ac:spMkLst>
            <pc:docMk/>
            <pc:sldMk cId="795693690" sldId="270"/>
            <ac:spMk id="22" creationId="{DC157683-4563-435E-817E-8DACE517CF6D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23" creationId="{D894B978-9A46-4B4C-A006-B7963ACEB6A2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24" creationId="{674236AA-79B6-4A90-986C-686C702C23C8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25" creationId="{31859ADE-FC7F-411E-8931-10347D532B5D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26" creationId="{5506121E-8E6B-4A41-8CBA-10E6E072ED8B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27" creationId="{7DCD8427-6F73-4F31-B1B6-93C5438127B3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28" creationId="{5D7DE7F1-3F75-4E23-9130-41E91231CAD8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29" creationId="{D1DCD0F0-6E33-4CF5-B682-DDAB84BEF99A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30" creationId="{534AEE13-37B2-4A10-ABFF-68F7D67705BD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31" creationId="{4E921851-F631-4A9A-A83D-3C2A57D05410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32" creationId="{3B034400-C723-4250-BC3F-CEFA006FC585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33" creationId="{97BDD013-2194-4583-9F48-DCFE754B0974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34" creationId="{3D6A3523-A55D-4B81-AD9C-C90C85396C13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35" creationId="{A38422F2-DA31-44AF-890B-E2B03BAFF768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36" creationId="{D0C7CB94-BE4E-4C1F-9A05-20616B369126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37" creationId="{AA7FD9FD-9977-4C05-A399-30F91193254F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38" creationId="{8A628381-2E2E-4519-B215-9E5CE8981B8B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39" creationId="{CFF09256-3D67-4B70-B7B8-3DEFA78AB8A4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40" creationId="{0FF6D0D1-AF12-41C3-B17D-25A88165BF64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41" creationId="{D8972B5A-69BF-4F5A-BB53-CF38B3795E04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42" creationId="{4F0A0448-BB94-4898-BB4C-77B30EC921B9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43" creationId="{D4EA46EC-4C12-41C1-BF4B-941FF0E6CA78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44" creationId="{9404317C-ADA5-4FAC-BD9D-10FA86FDDA56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45" creationId="{D941F2E9-A08C-4C8F-AC94-544654CDCEA6}"/>
          </ac:spMkLst>
        </pc:spChg>
        <pc:spChg chg="mod">
          <ac:chgData name="Fake Test User" userId="SID-0" providerId="Test" clId="FakeClientId" dt="2019-06-25T08:33:43.559" v="586" actId="2711"/>
          <ac:spMkLst>
            <pc:docMk/>
            <pc:sldMk cId="795693690" sldId="270"/>
            <ac:spMk id="46" creationId="{6971A576-ED0A-4EFD-BF40-E6FE06C436CB}"/>
          </ac:spMkLst>
        </pc:spChg>
      </pc:sldChg>
      <pc:sldChg chg="modSp modNotes">
        <pc:chgData name="Fake Test User" userId="SID-0" providerId="Test" clId="FakeClientId" dt="2019-06-25T08:53:48.945" v="739" actId="255"/>
        <pc:sldMkLst>
          <pc:docMk/>
          <pc:sldMk cId="84951864" sldId="271"/>
        </pc:sldMkLst>
        <pc:spChg chg="mod">
          <ac:chgData name="Fake Test User" userId="SID-0" providerId="Test" clId="FakeClientId" dt="2019-06-25T08:33:49.480" v="588" actId="2711"/>
          <ac:spMkLst>
            <pc:docMk/>
            <pc:sldMk cId="84951864" sldId="271"/>
            <ac:spMk id="58" creationId="{48285892-50D5-4911-9608-FC9765238BAF}"/>
          </ac:spMkLst>
        </pc:spChg>
        <pc:spChg chg="mod">
          <ac:chgData name="Fake Test User" userId="SID-0" providerId="Test" clId="FakeClientId" dt="2019-06-25T08:33:49.480" v="588" actId="2711"/>
          <ac:spMkLst>
            <pc:docMk/>
            <pc:sldMk cId="84951864" sldId="271"/>
            <ac:spMk id="59" creationId="{4DDFB8D7-D78A-4A16-8F7E-13C05A25C556}"/>
          </ac:spMkLst>
        </pc:spChg>
        <pc:spChg chg="mod">
          <ac:chgData name="Fake Test User" userId="SID-0" providerId="Test" clId="FakeClientId" dt="2019-06-25T08:33:49.480" v="588" actId="2711"/>
          <ac:spMkLst>
            <pc:docMk/>
            <pc:sldMk cId="84951864" sldId="271"/>
            <ac:spMk id="60" creationId="{CAAB38BB-578D-41F0-BD01-A19E49C82F32}"/>
          </ac:spMkLst>
        </pc:spChg>
        <pc:spChg chg="mod">
          <ac:chgData name="Fake Test User" userId="SID-0" providerId="Test" clId="FakeClientId" dt="2019-06-25T08:33:49.480" v="588" actId="2711"/>
          <ac:spMkLst>
            <pc:docMk/>
            <pc:sldMk cId="84951864" sldId="271"/>
            <ac:spMk id="61" creationId="{18B7EB33-9DCC-4615-90BD-D2425B47FDFD}"/>
          </ac:spMkLst>
        </pc:spChg>
        <pc:spChg chg="mod">
          <ac:chgData name="Fake Test User" userId="SID-0" providerId="Test" clId="FakeClientId" dt="2019-06-25T08:33:49.480" v="588" actId="2711"/>
          <ac:spMkLst>
            <pc:docMk/>
            <pc:sldMk cId="84951864" sldId="271"/>
            <ac:spMk id="62" creationId="{B938C8C9-1A30-4ED9-ABAF-D0066125EA83}"/>
          </ac:spMkLst>
        </pc:spChg>
        <pc:spChg chg="mod">
          <ac:chgData name="Fake Test User" userId="SID-0" providerId="Test" clId="FakeClientId" dt="2019-06-25T08:33:49.480" v="588" actId="2711"/>
          <ac:spMkLst>
            <pc:docMk/>
            <pc:sldMk cId="84951864" sldId="271"/>
            <ac:spMk id="63" creationId="{4393806E-17C5-4CCD-9636-A7AB2E0C0969}"/>
          </ac:spMkLst>
        </pc:spChg>
        <pc:spChg chg="mod">
          <ac:chgData name="Fake Test User" userId="SID-0" providerId="Test" clId="FakeClientId" dt="2019-06-25T08:33:49.480" v="588" actId="2711"/>
          <ac:spMkLst>
            <pc:docMk/>
            <pc:sldMk cId="84951864" sldId="271"/>
            <ac:spMk id="64" creationId="{2E79ED8E-4B4E-4383-8706-A2CF6209C02F}"/>
          </ac:spMkLst>
        </pc:spChg>
        <pc:spChg chg="mod">
          <ac:chgData name="Fake Test User" userId="SID-0" providerId="Test" clId="FakeClientId" dt="2019-06-25T08:33:49.480" v="588" actId="2711"/>
          <ac:spMkLst>
            <pc:docMk/>
            <pc:sldMk cId="84951864" sldId="271"/>
            <ac:spMk id="65" creationId="{B52A84F1-5C2A-4557-B8D8-206639799A07}"/>
          </ac:spMkLst>
        </pc:spChg>
        <pc:spChg chg="mod">
          <ac:chgData name="Fake Test User" userId="SID-0" providerId="Test" clId="FakeClientId" dt="2019-06-25T08:33:49.480" v="588" actId="2711"/>
          <ac:spMkLst>
            <pc:docMk/>
            <pc:sldMk cId="84951864" sldId="271"/>
            <ac:spMk id="66" creationId="{85ED0622-72BF-4D41-A31A-05893BBA5C69}"/>
          </ac:spMkLst>
        </pc:spChg>
        <pc:spChg chg="mod">
          <ac:chgData name="Fake Test User" userId="SID-0" providerId="Test" clId="FakeClientId" dt="2019-06-25T08:33:49.480" v="588" actId="2711"/>
          <ac:spMkLst>
            <pc:docMk/>
            <pc:sldMk cId="84951864" sldId="271"/>
            <ac:spMk id="67" creationId="{C2C7BDD5-5611-44F7-9045-C392DC2FC237}"/>
          </ac:spMkLst>
        </pc:spChg>
        <pc:spChg chg="mod">
          <ac:chgData name="Fake Test User" userId="SID-0" providerId="Test" clId="FakeClientId" dt="2019-06-25T08:33:49.480" v="588" actId="2711"/>
          <ac:spMkLst>
            <pc:docMk/>
            <pc:sldMk cId="84951864" sldId="271"/>
            <ac:spMk id="68" creationId="{753F0A92-27AC-4FBB-AB02-C3E39C3FCE08}"/>
          </ac:spMkLst>
        </pc:spChg>
        <pc:spChg chg="mod">
          <ac:chgData name="Fake Test User" userId="SID-0" providerId="Test" clId="FakeClientId" dt="2019-06-25T08:53:48.945" v="739" actId="255"/>
          <ac:spMkLst>
            <pc:docMk/>
            <pc:sldMk cId="84951864" sldId="271"/>
            <ac:spMk id="69" creationId="{AE094D1F-A933-4E63-9BB0-928C1DA643BB}"/>
          </ac:spMkLst>
        </pc:spChg>
      </pc:sldChg>
      <pc:sldChg chg="modSp modNotes">
        <pc:chgData name="Fake Test User" userId="SID-0" providerId="Test" clId="FakeClientId" dt="2019-06-25T08:41:04.878" v="669" actId="2711"/>
        <pc:sldMkLst>
          <pc:docMk/>
          <pc:sldMk cId="2854814836" sldId="272"/>
        </pc:sldMkLst>
        <pc:spChg chg="mod">
          <ac:chgData name="Fake Test User" userId="SID-0" providerId="Test" clId="FakeClientId" dt="2019-06-25T08:33:38.340" v="584" actId="2711"/>
          <ac:spMkLst>
            <pc:docMk/>
            <pc:sldMk cId="2854814836" sldId="272"/>
            <ac:spMk id="4" creationId="{2E813572-2FD3-48FA-A3A5-26544463BAF0}"/>
          </ac:spMkLst>
        </pc:spChg>
        <pc:spChg chg="mod">
          <ac:chgData name="Fake Test User" userId="SID-0" providerId="Test" clId="FakeClientId" dt="2019-06-25T08:33:38.340" v="584" actId="2711"/>
          <ac:spMkLst>
            <pc:docMk/>
            <pc:sldMk cId="2854814836" sldId="272"/>
            <ac:spMk id="5" creationId="{7DF8F7D5-EF78-4FE0-9B2D-5C027F33CAE2}"/>
          </ac:spMkLst>
        </pc:spChg>
        <pc:spChg chg="mod">
          <ac:chgData name="Fake Test User" userId="SID-0" providerId="Test" clId="FakeClientId" dt="2019-06-25T08:33:38.340" v="584" actId="2711"/>
          <ac:spMkLst>
            <pc:docMk/>
            <pc:sldMk cId="2854814836" sldId="272"/>
            <ac:spMk id="6" creationId="{069A3719-B6AD-4589-B1D0-9D67B238FA82}"/>
          </ac:spMkLst>
        </pc:spChg>
        <pc:spChg chg="mod">
          <ac:chgData name="Fake Test User" userId="SID-0" providerId="Test" clId="FakeClientId" dt="2019-06-25T08:33:38.340" v="584" actId="2711"/>
          <ac:spMkLst>
            <pc:docMk/>
            <pc:sldMk cId="2854814836" sldId="272"/>
            <ac:spMk id="7" creationId="{086126DD-FFED-4F58-939E-816C0E726D56}"/>
          </ac:spMkLst>
        </pc:spChg>
        <pc:spChg chg="mod">
          <ac:chgData name="Fake Test User" userId="SID-0" providerId="Test" clId="FakeClientId" dt="2019-06-25T08:33:38.340" v="584" actId="2711"/>
          <ac:spMkLst>
            <pc:docMk/>
            <pc:sldMk cId="2854814836" sldId="272"/>
            <ac:spMk id="8" creationId="{2AB3FE1D-1611-4CD6-8A77-59CFBAA6B5C0}"/>
          </ac:spMkLst>
        </pc:spChg>
        <pc:spChg chg="mod">
          <ac:chgData name="Fake Test User" userId="SID-0" providerId="Test" clId="FakeClientId" dt="2019-06-25T08:33:38.340" v="584" actId="2711"/>
          <ac:spMkLst>
            <pc:docMk/>
            <pc:sldMk cId="2854814836" sldId="272"/>
            <ac:spMk id="9" creationId="{577375C3-C196-4B4C-8C0A-A60FA79B648B}"/>
          </ac:spMkLst>
        </pc:spChg>
        <pc:spChg chg="mod">
          <ac:chgData name="Fake Test User" userId="SID-0" providerId="Test" clId="FakeClientId" dt="2019-06-25T08:33:38.340" v="584" actId="2711"/>
          <ac:spMkLst>
            <pc:docMk/>
            <pc:sldMk cId="2854814836" sldId="272"/>
            <ac:spMk id="10" creationId="{0AF3E864-86AA-4DE2-985E-91823DDB5AB3}"/>
          </ac:spMkLst>
        </pc:spChg>
        <pc:spChg chg="mod">
          <ac:chgData name="Fake Test User" userId="SID-0" providerId="Test" clId="FakeClientId" dt="2019-06-25T08:33:38.340" v="584" actId="2711"/>
          <ac:spMkLst>
            <pc:docMk/>
            <pc:sldMk cId="2854814836" sldId="272"/>
            <ac:spMk id="11" creationId="{F9FFF454-CDE1-4095-BE3E-F3607A5AB51B}"/>
          </ac:spMkLst>
        </pc:spChg>
        <pc:spChg chg="mod">
          <ac:chgData name="Fake Test User" userId="SID-0" providerId="Test" clId="FakeClientId" dt="2019-06-25T08:33:38.340" v="584" actId="2711"/>
          <ac:spMkLst>
            <pc:docMk/>
            <pc:sldMk cId="2854814836" sldId="272"/>
            <ac:spMk id="12" creationId="{501E7CA2-1733-44CF-81C9-5B61497D3494}"/>
          </ac:spMkLst>
        </pc:spChg>
        <pc:spChg chg="mod">
          <ac:chgData name="Fake Test User" userId="SID-0" providerId="Test" clId="FakeClientId" dt="2019-06-25T08:33:38.340" v="584" actId="2711"/>
          <ac:spMkLst>
            <pc:docMk/>
            <pc:sldMk cId="2854814836" sldId="272"/>
            <ac:spMk id="13" creationId="{869AC656-A176-4230-9E45-EF4CD23E7067}"/>
          </ac:spMkLst>
        </pc:spChg>
        <pc:spChg chg="mod">
          <ac:chgData name="Fake Test User" userId="SID-0" providerId="Test" clId="FakeClientId" dt="2019-06-25T08:33:38.340" v="584" actId="2711"/>
          <ac:spMkLst>
            <pc:docMk/>
            <pc:sldMk cId="2854814836" sldId="272"/>
            <ac:spMk id="14" creationId="{43235F92-5FDC-4C6F-9A53-F18573B058F8}"/>
          </ac:spMkLst>
        </pc:spChg>
        <pc:spChg chg="mod">
          <ac:chgData name="Fake Test User" userId="SID-0" providerId="Test" clId="FakeClientId" dt="2019-06-25T08:33:38.340" v="584" actId="2711"/>
          <ac:spMkLst>
            <pc:docMk/>
            <pc:sldMk cId="2854814836" sldId="272"/>
            <ac:spMk id="15" creationId="{C2E032C2-69A7-4EB3-A1EA-67ED19703BCB}"/>
          </ac:spMkLst>
        </pc:spChg>
        <pc:spChg chg="mod">
          <ac:chgData name="Fake Test User" userId="SID-0" providerId="Test" clId="FakeClientId" dt="2019-06-25T08:33:38.340" v="584" actId="2711"/>
          <ac:spMkLst>
            <pc:docMk/>
            <pc:sldMk cId="2854814836" sldId="272"/>
            <ac:spMk id="16" creationId="{18075359-8434-4C99-AE48-AA651571A11E}"/>
          </ac:spMkLst>
        </pc:spChg>
        <pc:spChg chg="mod">
          <ac:chgData name="Fake Test User" userId="SID-0" providerId="Test" clId="FakeClientId" dt="2019-06-25T08:33:38.340" v="584" actId="2711"/>
          <ac:spMkLst>
            <pc:docMk/>
            <pc:sldMk cId="2854814836" sldId="272"/>
            <ac:spMk id="17" creationId="{A220FDC3-607F-49E0-932C-F0EF1D07B3CA}"/>
          </ac:spMkLst>
        </pc:spChg>
      </pc:sldChg>
      <pc:sldChg chg="modSp modNotes">
        <pc:chgData name="Fake Test User" userId="SID-0" providerId="Test" clId="FakeClientId" dt="2019-06-25T08:54:44.565" v="742" actId="113"/>
        <pc:sldMkLst>
          <pc:docMk/>
          <pc:sldMk cId="2262982575" sldId="273"/>
        </pc:sldMkLst>
        <pc:spChg chg="mod">
          <ac:chgData name="Fake Test User" userId="SID-0" providerId="Test" clId="FakeClientId" dt="2019-06-25T08:54:26.365" v="741" actId="113"/>
          <ac:spMkLst>
            <pc:docMk/>
            <pc:sldMk cId="2262982575" sldId="273"/>
            <ac:spMk id="107" creationId="{62B0FC75-8346-4D96-BDD1-9E70647294F0}"/>
          </ac:spMkLst>
        </pc:spChg>
        <pc:spChg chg="mod">
          <ac:chgData name="Fake Test User" userId="SID-0" providerId="Test" clId="FakeClientId" dt="2019-06-25T08:54:44.565" v="742" actId="113"/>
          <ac:spMkLst>
            <pc:docMk/>
            <pc:sldMk cId="2262982575" sldId="273"/>
            <ac:spMk id="108" creationId="{1778D7DB-5BC9-4F29-A3A1-B1AF7757A884}"/>
          </ac:spMkLst>
        </pc:spChg>
        <pc:spChg chg="mod">
          <ac:chgData name="Fake Test User" userId="SID-0" providerId="Test" clId="FakeClientId" dt="2019-06-25T08:54:44.565" v="742" actId="113"/>
          <ac:spMkLst>
            <pc:docMk/>
            <pc:sldMk cId="2262982575" sldId="273"/>
            <ac:spMk id="109" creationId="{9B8060DE-3EE1-4052-BA5F-98DA19B29159}"/>
          </ac:spMkLst>
        </pc:spChg>
        <pc:spChg chg="mod">
          <ac:chgData name="Fake Test User" userId="SID-0" providerId="Test" clId="FakeClientId" dt="2019-06-25T08:54:44.565" v="742" actId="113"/>
          <ac:spMkLst>
            <pc:docMk/>
            <pc:sldMk cId="2262982575" sldId="273"/>
            <ac:spMk id="110" creationId="{B0B42808-85D9-42FD-89BD-B10110F65557}"/>
          </ac:spMkLst>
        </pc:spChg>
        <pc:spChg chg="mod">
          <ac:chgData name="Fake Test User" userId="SID-0" providerId="Test" clId="FakeClientId" dt="2019-06-25T08:54:44.565" v="742" actId="113"/>
          <ac:spMkLst>
            <pc:docMk/>
            <pc:sldMk cId="2262982575" sldId="273"/>
            <ac:spMk id="111" creationId="{1F9F43A5-B2E7-4F78-A1A9-85AE562A77DB}"/>
          </ac:spMkLst>
        </pc:spChg>
        <pc:spChg chg="mod">
          <ac:chgData name="Fake Test User" userId="SID-0" providerId="Test" clId="FakeClientId" dt="2019-06-25T08:54:44.565" v="742" actId="113"/>
          <ac:spMkLst>
            <pc:docMk/>
            <pc:sldMk cId="2262982575" sldId="273"/>
            <ac:spMk id="112" creationId="{A9D394D7-309F-49EA-8FEF-84472AE6FC13}"/>
          </ac:spMkLst>
        </pc:spChg>
        <pc:spChg chg="mod">
          <ac:chgData name="Fake Test User" userId="SID-0" providerId="Test" clId="FakeClientId" dt="2019-06-25T08:54:44.565" v="742" actId="113"/>
          <ac:spMkLst>
            <pc:docMk/>
            <pc:sldMk cId="2262982575" sldId="273"/>
            <ac:spMk id="113" creationId="{D03E4EFD-F8DA-404A-AE49-38F6F5B604AE}"/>
          </ac:spMkLst>
        </pc:spChg>
        <pc:spChg chg="mod">
          <ac:chgData name="Fake Test User" userId="SID-0" providerId="Test" clId="FakeClientId" dt="2019-06-25T08:54:44.565" v="742" actId="113"/>
          <ac:spMkLst>
            <pc:docMk/>
            <pc:sldMk cId="2262982575" sldId="273"/>
            <ac:spMk id="114" creationId="{5738288E-1DBF-45DB-A6F0-BA9F98368A9A}"/>
          </ac:spMkLst>
        </pc:spChg>
        <pc:spChg chg="mod">
          <ac:chgData name="Fake Test User" userId="SID-0" providerId="Test" clId="FakeClientId" dt="2019-06-25T08:54:44.565" v="742" actId="113"/>
          <ac:spMkLst>
            <pc:docMk/>
            <pc:sldMk cId="2262982575" sldId="273"/>
            <ac:spMk id="115" creationId="{B085568E-B3CD-4C01-9818-FC446E943939}"/>
          </ac:spMkLst>
        </pc:spChg>
        <pc:spChg chg="mod">
          <ac:chgData name="Fake Test User" userId="SID-0" providerId="Test" clId="FakeClientId" dt="2019-06-25T08:54:44.565" v="742" actId="113"/>
          <ac:spMkLst>
            <pc:docMk/>
            <pc:sldMk cId="2262982575" sldId="273"/>
            <ac:spMk id="116" creationId="{DCD2F66D-30F6-4F67-BBD1-91747EFD15DF}"/>
          </ac:spMkLst>
        </pc:spChg>
        <pc:spChg chg="mod">
          <ac:chgData name="Fake Test User" userId="SID-0" providerId="Test" clId="FakeClientId" dt="2019-06-25T08:54:44.565" v="742" actId="113"/>
          <ac:spMkLst>
            <pc:docMk/>
            <pc:sldMk cId="2262982575" sldId="273"/>
            <ac:spMk id="117" creationId="{D966A3D0-1D85-4A6C-90B3-7181EB8F0E85}"/>
          </ac:spMkLst>
        </pc:spChg>
        <pc:spChg chg="mod">
          <ac:chgData name="Fake Test User" userId="SID-0" providerId="Test" clId="FakeClientId" dt="2019-06-25T08:54:44.565" v="742" actId="113"/>
          <ac:spMkLst>
            <pc:docMk/>
            <pc:sldMk cId="2262982575" sldId="273"/>
            <ac:spMk id="118" creationId="{89C63D0A-BE94-4C82-B40C-357D47DA6A98}"/>
          </ac:spMkLst>
        </pc:spChg>
        <pc:spChg chg="mod">
          <ac:chgData name="Fake Test User" userId="SID-0" providerId="Test" clId="FakeClientId" dt="2019-06-25T08:54:44.565" v="742" actId="113"/>
          <ac:spMkLst>
            <pc:docMk/>
            <pc:sldMk cId="2262982575" sldId="273"/>
            <ac:spMk id="119" creationId="{25A2044A-F12D-4C3F-BED8-42B3FECE6211}"/>
          </ac:spMkLst>
        </pc:spChg>
        <pc:spChg chg="mod">
          <ac:chgData name="Fake Test User" userId="SID-0" providerId="Test" clId="FakeClientId" dt="2019-06-25T08:54:44.565" v="742" actId="113"/>
          <ac:spMkLst>
            <pc:docMk/>
            <pc:sldMk cId="2262982575" sldId="273"/>
            <ac:spMk id="120" creationId="{A02EFAF1-F50A-4CA5-A017-827362ABC73D}"/>
          </ac:spMkLst>
        </pc:spChg>
        <pc:spChg chg="mod">
          <ac:chgData name="Fake Test User" userId="SID-0" providerId="Test" clId="FakeClientId" dt="2019-06-25T08:54:44.565" v="742" actId="113"/>
          <ac:spMkLst>
            <pc:docMk/>
            <pc:sldMk cId="2262982575" sldId="273"/>
            <ac:spMk id="121" creationId="{D1B33DCA-A89B-4C1D-8E26-982D2244B710}"/>
          </ac:spMkLst>
        </pc:spChg>
      </pc:sldChg>
      <pc:sldChg chg="modSp modNotes">
        <pc:chgData name="Fake Test User" userId="SID-0" providerId="Test" clId="FakeClientId" dt="2019-06-25T08:55:42.180" v="748" actId="20577"/>
        <pc:sldMkLst>
          <pc:docMk/>
          <pc:sldMk cId="3638795840" sldId="274"/>
        </pc:sldMkLst>
        <pc:spChg chg="mod">
          <ac:chgData name="Fake Test User" userId="SID-0" providerId="Test" clId="FakeClientId" dt="2019-06-25T08:33:26.325" v="580" actId="2711"/>
          <ac:spMkLst>
            <pc:docMk/>
            <pc:sldMk cId="3638795840" sldId="274"/>
            <ac:spMk id="2" creationId="{C9BB8E09-3552-477C-9E76-2B610C2A6711}"/>
          </ac:spMkLst>
        </pc:spChg>
        <pc:spChg chg="mod">
          <ac:chgData name="Fake Test User" userId="SID-0" providerId="Test" clId="FakeClientId" dt="2019-06-25T08:55:31.572" v="744" actId="20577"/>
          <ac:spMkLst>
            <pc:docMk/>
            <pc:sldMk cId="3638795840" sldId="274"/>
            <ac:spMk id="4" creationId="{6B5776C1-8904-4071-8C77-BB29188662F4}"/>
          </ac:spMkLst>
        </pc:spChg>
        <pc:spChg chg="mod">
          <ac:chgData name="Fake Test User" userId="SID-0" providerId="Test" clId="FakeClientId" dt="2019-06-25T08:55:28.871" v="743" actId="20577"/>
          <ac:spMkLst>
            <pc:docMk/>
            <pc:sldMk cId="3638795840" sldId="274"/>
            <ac:spMk id="13" creationId="{2E9FE9F2-8BF0-478B-886E-6DD8DDA205FD}"/>
          </ac:spMkLst>
        </pc:spChg>
        <pc:spChg chg="mod">
          <ac:chgData name="Fake Test User" userId="SID-0" providerId="Test" clId="FakeClientId" dt="2019-06-25T08:55:36.353" v="746" actId="20577"/>
          <ac:spMkLst>
            <pc:docMk/>
            <pc:sldMk cId="3638795840" sldId="274"/>
            <ac:spMk id="14" creationId="{9C1B18E1-1D90-40CB-8CB6-D08E99D25F3B}"/>
          </ac:spMkLst>
        </pc:spChg>
        <pc:spChg chg="mod">
          <ac:chgData name="Fake Test User" userId="SID-0" providerId="Test" clId="FakeClientId" dt="2019-06-25T08:55:33.931" v="745" actId="20577"/>
          <ac:spMkLst>
            <pc:docMk/>
            <pc:sldMk cId="3638795840" sldId="274"/>
            <ac:spMk id="15" creationId="{8A63355B-3EE1-4962-BA1D-D9776832B084}"/>
          </ac:spMkLst>
        </pc:spChg>
        <pc:spChg chg="mod">
          <ac:chgData name="Fake Test User" userId="SID-0" providerId="Test" clId="FakeClientId" dt="2019-06-25T08:55:42.180" v="748" actId="20577"/>
          <ac:spMkLst>
            <pc:docMk/>
            <pc:sldMk cId="3638795840" sldId="274"/>
            <ac:spMk id="16" creationId="{4D756C17-3C67-495F-99F9-20781759107E}"/>
          </ac:spMkLst>
        </pc:spChg>
        <pc:spChg chg="mod">
          <ac:chgData name="Fake Test User" userId="SID-0" providerId="Test" clId="FakeClientId" dt="2019-06-25T08:55:39.383" v="747" actId="20577"/>
          <ac:spMkLst>
            <pc:docMk/>
            <pc:sldMk cId="3638795840" sldId="274"/>
            <ac:spMk id="17" creationId="{6C9C540F-84B9-4BDE-88D5-BE90A0C49A4E}"/>
          </ac:spMkLst>
        </pc:spChg>
        <pc:spChg chg="mod">
          <ac:chgData name="Fake Test User" userId="SID-0" providerId="Test" clId="FakeClientId" dt="2019-06-25T08:33:26.325" v="580" actId="2711"/>
          <ac:spMkLst>
            <pc:docMk/>
            <pc:sldMk cId="3638795840" sldId="274"/>
            <ac:spMk id="18" creationId="{84687C05-9E26-4B1C-98E1-B21888345E42}"/>
          </ac:spMkLst>
        </pc:spChg>
        <pc:spChg chg="mod">
          <ac:chgData name="Fake Test User" userId="SID-0" providerId="Test" clId="FakeClientId" dt="2019-06-25T08:33:26.325" v="580" actId="2711"/>
          <ac:spMkLst>
            <pc:docMk/>
            <pc:sldMk cId="3638795840" sldId="274"/>
            <ac:spMk id="19" creationId="{CFEE43BF-F370-40A4-8190-4D7ED21B5ED8}"/>
          </ac:spMkLst>
        </pc:spChg>
      </pc:sldChg>
      <pc:sldChg chg="modSp modNotes">
        <pc:chgData name="Fake Test User" userId="SID-0" providerId="Test" clId="FakeClientId" dt="2019-06-29T07:48:37.249" v="783" actId="20577"/>
        <pc:sldMkLst>
          <pc:docMk/>
          <pc:sldMk cId="2940839043" sldId="275"/>
        </pc:sldMkLst>
        <pc:spChg chg="mod">
          <ac:chgData name="Fake Test User" userId="SID-0" providerId="Test" clId="FakeClientId" dt="2019-06-25T08:33:20.372" v="578" actId="2711"/>
          <ac:spMkLst>
            <pc:docMk/>
            <pc:sldMk cId="2940839043" sldId="275"/>
            <ac:spMk id="43" creationId="{60A0D777-6AAB-471A-82B2-D5B561E2D594}"/>
          </ac:spMkLst>
        </pc:spChg>
        <pc:spChg chg="mod">
          <ac:chgData name="Fake Test User" userId="SID-0" providerId="Test" clId="FakeClientId" dt="2019-06-25T08:33:20.372" v="578" actId="2711"/>
          <ac:spMkLst>
            <pc:docMk/>
            <pc:sldMk cId="2940839043" sldId="275"/>
            <ac:spMk id="44" creationId="{93A93646-4D78-447B-94E1-56E8F38C58CE}"/>
          </ac:spMkLst>
        </pc:spChg>
        <pc:spChg chg="mod">
          <ac:chgData name="Fake Test User" userId="SID-0" providerId="Test" clId="FakeClientId" dt="2019-06-25T08:33:20.372" v="578" actId="2711"/>
          <ac:spMkLst>
            <pc:docMk/>
            <pc:sldMk cId="2940839043" sldId="275"/>
            <ac:spMk id="45" creationId="{375B981C-614B-4AD2-94A1-9483E96E6571}"/>
          </ac:spMkLst>
        </pc:spChg>
        <pc:spChg chg="mod">
          <ac:chgData name="Fake Test User" userId="SID-0" providerId="Test" clId="FakeClientId" dt="2019-06-25T08:33:20.372" v="578" actId="2711"/>
          <ac:spMkLst>
            <pc:docMk/>
            <pc:sldMk cId="2940839043" sldId="275"/>
            <ac:spMk id="46" creationId="{15590DBB-39EE-4769-8FDF-BB790A142A4B}"/>
          </ac:spMkLst>
        </pc:spChg>
        <pc:spChg chg="mod">
          <ac:chgData name="Fake Test User" userId="SID-0" providerId="Test" clId="FakeClientId" dt="2019-06-25T08:33:20.372" v="578" actId="2711"/>
          <ac:spMkLst>
            <pc:docMk/>
            <pc:sldMk cId="2940839043" sldId="275"/>
            <ac:spMk id="47" creationId="{63F660F9-4A47-4CA3-8A58-912ACBCB9C2B}"/>
          </ac:spMkLst>
        </pc:spChg>
        <pc:spChg chg="mod">
          <ac:chgData name="Fake Test User" userId="SID-0" providerId="Test" clId="FakeClientId" dt="2019-06-25T08:33:20.372" v="578" actId="2711"/>
          <ac:spMkLst>
            <pc:docMk/>
            <pc:sldMk cId="2940839043" sldId="275"/>
            <ac:spMk id="48" creationId="{D7676F3F-A247-4D4B-8F9C-C179413EABF8}"/>
          </ac:spMkLst>
        </pc:spChg>
        <pc:spChg chg="mod">
          <ac:chgData name="Fake Test User" userId="SID-0" providerId="Test" clId="FakeClientId" dt="2019-06-25T08:33:20.372" v="578" actId="2711"/>
          <ac:spMkLst>
            <pc:docMk/>
            <pc:sldMk cId="2940839043" sldId="275"/>
            <ac:spMk id="49" creationId="{3512B71A-5A5A-4A59-8171-444236009CF7}"/>
          </ac:spMkLst>
        </pc:spChg>
        <pc:spChg chg="mod">
          <ac:chgData name="Fake Test User" userId="SID-0" providerId="Test" clId="FakeClientId" dt="2019-06-25T08:33:20.372" v="578" actId="2711"/>
          <ac:spMkLst>
            <pc:docMk/>
            <pc:sldMk cId="2940839043" sldId="275"/>
            <ac:spMk id="50" creationId="{B963D82D-4C0E-4068-A67C-5D0E4F17B47B}"/>
          </ac:spMkLst>
        </pc:spChg>
        <pc:spChg chg="mod">
          <ac:chgData name="Fake Test User" userId="SID-0" providerId="Test" clId="FakeClientId" dt="2019-06-25T08:33:20.372" v="578" actId="2711"/>
          <ac:spMkLst>
            <pc:docMk/>
            <pc:sldMk cId="2940839043" sldId="275"/>
            <ac:spMk id="51" creationId="{360FC3E7-DB3C-42A2-A1A0-CC2A1886B77F}"/>
          </ac:spMkLst>
        </pc:spChg>
        <pc:spChg chg="mod">
          <ac:chgData name="Fake Test User" userId="SID-0" providerId="Test" clId="FakeClientId" dt="2019-06-25T08:33:20.372" v="578" actId="2711"/>
          <ac:spMkLst>
            <pc:docMk/>
            <pc:sldMk cId="2940839043" sldId="275"/>
            <ac:spMk id="52" creationId="{A487F165-F99D-449F-A063-BC975C32DF8C}"/>
          </ac:spMkLst>
        </pc:spChg>
        <pc:spChg chg="mod">
          <ac:chgData name="Fake Test User" userId="SID-0" providerId="Test" clId="FakeClientId" dt="2019-06-25T08:33:20.372" v="578" actId="2711"/>
          <ac:spMkLst>
            <pc:docMk/>
            <pc:sldMk cId="2940839043" sldId="275"/>
            <ac:spMk id="53" creationId="{0D8BE550-8FD0-4087-B315-0B07EEA7926B}"/>
          </ac:spMkLst>
        </pc:spChg>
        <pc:spChg chg="mod">
          <ac:chgData name="Fake Test User" userId="SID-0" providerId="Test" clId="FakeClientId" dt="2019-06-29T07:48:12.968" v="770" actId="20577"/>
          <ac:spMkLst>
            <pc:docMk/>
            <pc:sldMk cId="2940839043" sldId="275"/>
            <ac:spMk id="54" creationId="{FAF12311-867E-4D9F-97C7-2DA4D1C98527}"/>
          </ac:spMkLst>
        </pc:spChg>
        <pc:spChg chg="mod">
          <ac:chgData name="Fake Test User" userId="SID-0" providerId="Test" clId="FakeClientId" dt="2019-06-29T07:48:14.984" v="771" actId="20577"/>
          <ac:spMkLst>
            <pc:docMk/>
            <pc:sldMk cId="2940839043" sldId="275"/>
            <ac:spMk id="55" creationId="{342E66A6-92FE-4986-B300-C755C2815EFF}"/>
          </ac:spMkLst>
        </pc:spChg>
        <pc:spChg chg="mod">
          <ac:chgData name="Fake Test User" userId="SID-0" providerId="Test" clId="FakeClientId" dt="2019-06-29T07:48:17.609" v="772" actId="20577"/>
          <ac:spMkLst>
            <pc:docMk/>
            <pc:sldMk cId="2940839043" sldId="275"/>
            <ac:spMk id="56" creationId="{BAC1F42D-D256-492A-A080-DED1F723F7CA}"/>
          </ac:spMkLst>
        </pc:spChg>
        <pc:spChg chg="mod">
          <ac:chgData name="Fake Test User" userId="SID-0" providerId="Test" clId="FakeClientId" dt="2019-06-29T07:48:20.202" v="773" actId="20577"/>
          <ac:spMkLst>
            <pc:docMk/>
            <pc:sldMk cId="2940839043" sldId="275"/>
            <ac:spMk id="57" creationId="{A1FD59FE-0352-409B-B00D-8DCDC34A0C0A}"/>
          </ac:spMkLst>
        </pc:spChg>
        <pc:spChg chg="mod">
          <ac:chgData name="Fake Test User" userId="SID-0" providerId="Test" clId="FakeClientId" dt="2019-06-29T07:48:29.296" v="775" actId="20577"/>
          <ac:spMkLst>
            <pc:docMk/>
            <pc:sldMk cId="2940839043" sldId="275"/>
            <ac:spMk id="58" creationId="{19E128C2-3406-48B5-B020-A2F2744041C9}"/>
          </ac:spMkLst>
        </pc:spChg>
        <pc:spChg chg="mod">
          <ac:chgData name="Fake Test User" userId="SID-0" providerId="Test" clId="FakeClientId" dt="2019-06-29T07:48:33.952" v="779" actId="20577"/>
          <ac:spMkLst>
            <pc:docMk/>
            <pc:sldMk cId="2940839043" sldId="275"/>
            <ac:spMk id="59" creationId="{515B1377-EDE9-4C10-829E-2227C419E8DD}"/>
          </ac:spMkLst>
        </pc:spChg>
        <pc:spChg chg="mod">
          <ac:chgData name="Fake Test User" userId="SID-0" providerId="Test" clId="FakeClientId" dt="2019-06-29T07:48:37.249" v="783" actId="20577"/>
          <ac:spMkLst>
            <pc:docMk/>
            <pc:sldMk cId="2940839043" sldId="275"/>
            <ac:spMk id="60" creationId="{231F47AC-461A-4ECE-84AC-B606FE3F2F30}"/>
          </ac:spMkLst>
        </pc:spChg>
        <pc:spChg chg="mod">
          <ac:chgData name="Fake Test User" userId="SID-0" providerId="Test" clId="FakeClientId" dt="2019-06-29T07:48:10.328" v="769" actId="20577"/>
          <ac:spMkLst>
            <pc:docMk/>
            <pc:sldMk cId="2940839043" sldId="275"/>
            <ac:spMk id="61" creationId="{48D35520-5943-47B9-9DB4-485B6EFA418A}"/>
          </ac:spMkLst>
        </pc:spChg>
      </pc:sldChg>
      <pc:sldChg chg="modSp modNotes">
        <pc:chgData name="Fake Test User" userId="SID-0" providerId="Test" clId="FakeClientId" dt="2019-06-25T08:40:38.662" v="663" actId="2711"/>
        <pc:sldMkLst>
          <pc:docMk/>
          <pc:sldMk cId="3474226091" sldId="276"/>
        </pc:sldMkLst>
        <pc:spChg chg="mod">
          <ac:chgData name="Fake Test User" userId="SID-0" providerId="Test" clId="FakeClientId" dt="2019-06-25T08:33:14.872" v="576" actId="2711"/>
          <ac:spMkLst>
            <pc:docMk/>
            <pc:sldMk cId="3474226091" sldId="276"/>
            <ac:spMk id="3" creationId="{5D5CF4B9-AA05-4DF6-9316-CA12CBF5992D}"/>
          </ac:spMkLst>
        </pc:spChg>
        <pc:spChg chg="mod">
          <ac:chgData name="Fake Test User" userId="SID-0" providerId="Test" clId="FakeClientId" dt="2019-06-25T08:33:14.872" v="576" actId="2711"/>
          <ac:spMkLst>
            <pc:docMk/>
            <pc:sldMk cId="3474226091" sldId="276"/>
            <ac:spMk id="4" creationId="{D6957487-182F-4983-980C-4DF1706D161C}"/>
          </ac:spMkLst>
        </pc:spChg>
        <pc:spChg chg="mod">
          <ac:chgData name="Fake Test User" userId="SID-0" providerId="Test" clId="FakeClientId" dt="2019-06-25T08:33:14.872" v="576" actId="2711"/>
          <ac:spMkLst>
            <pc:docMk/>
            <pc:sldMk cId="3474226091" sldId="276"/>
            <ac:spMk id="5" creationId="{C36F7A84-674D-4CAD-9B65-CBEF896197A4}"/>
          </ac:spMkLst>
        </pc:spChg>
        <pc:spChg chg="mod">
          <ac:chgData name="Fake Test User" userId="SID-0" providerId="Test" clId="FakeClientId" dt="2019-06-25T08:33:14.872" v="576" actId="2711"/>
          <ac:spMkLst>
            <pc:docMk/>
            <pc:sldMk cId="3474226091" sldId="276"/>
            <ac:spMk id="6" creationId="{61291181-FC33-494E-8E35-7BFC7F769533}"/>
          </ac:spMkLst>
        </pc:spChg>
        <pc:spChg chg="mod">
          <ac:chgData name="Fake Test User" userId="SID-0" providerId="Test" clId="FakeClientId" dt="2019-06-25T08:33:14.872" v="576" actId="2711"/>
          <ac:spMkLst>
            <pc:docMk/>
            <pc:sldMk cId="3474226091" sldId="276"/>
            <ac:spMk id="7" creationId="{0FB3511C-506A-4957-B208-E377EDA691EC}"/>
          </ac:spMkLst>
        </pc:spChg>
        <pc:spChg chg="mod">
          <ac:chgData name="Fake Test User" userId="SID-0" providerId="Test" clId="FakeClientId" dt="2019-06-25T08:33:14.872" v="576" actId="2711"/>
          <ac:spMkLst>
            <pc:docMk/>
            <pc:sldMk cId="3474226091" sldId="276"/>
            <ac:spMk id="8" creationId="{804FBC14-807D-4C79-8468-B7D84AB78713}"/>
          </ac:spMkLst>
        </pc:spChg>
        <pc:spChg chg="mod">
          <ac:chgData name="Fake Test User" userId="SID-0" providerId="Test" clId="FakeClientId" dt="2019-06-25T08:33:14.872" v="576" actId="2711"/>
          <ac:spMkLst>
            <pc:docMk/>
            <pc:sldMk cId="3474226091" sldId="276"/>
            <ac:spMk id="9" creationId="{F66C4EDB-B856-46D5-9C01-255AD262ACBD}"/>
          </ac:spMkLst>
        </pc:spChg>
        <pc:spChg chg="mod">
          <ac:chgData name="Fake Test User" userId="SID-0" providerId="Test" clId="FakeClientId" dt="2019-06-25T08:33:14.872" v="576" actId="2711"/>
          <ac:spMkLst>
            <pc:docMk/>
            <pc:sldMk cId="3474226091" sldId="276"/>
            <ac:spMk id="10" creationId="{99FD8D2B-D71D-4136-9E3F-998B0E0ABE61}"/>
          </ac:spMkLst>
        </pc:spChg>
        <pc:spChg chg="mod">
          <ac:chgData name="Fake Test User" userId="SID-0" providerId="Test" clId="FakeClientId" dt="2019-06-25T08:33:14.872" v="576" actId="2711"/>
          <ac:spMkLst>
            <pc:docMk/>
            <pc:sldMk cId="3474226091" sldId="276"/>
            <ac:spMk id="11" creationId="{FDF4E5D4-6237-4E29-BF54-32C4DD209D84}"/>
          </ac:spMkLst>
        </pc:spChg>
        <pc:spChg chg="mod">
          <ac:chgData name="Fake Test User" userId="SID-0" providerId="Test" clId="FakeClientId" dt="2019-06-25T08:33:14.872" v="576" actId="2711"/>
          <ac:spMkLst>
            <pc:docMk/>
            <pc:sldMk cId="3474226091" sldId="276"/>
            <ac:spMk id="14" creationId="{FCA44CDB-C871-47EB-8168-EBE9481D55EC}"/>
          </ac:spMkLst>
        </pc:spChg>
        <pc:spChg chg="mod">
          <ac:chgData name="Fake Test User" userId="SID-0" providerId="Test" clId="FakeClientId" dt="2019-06-25T08:33:14.872" v="576" actId="2711"/>
          <ac:spMkLst>
            <pc:docMk/>
            <pc:sldMk cId="3474226091" sldId="276"/>
            <ac:spMk id="15" creationId="{03E2254B-B85A-4B99-B292-198BA5022B78}"/>
          </ac:spMkLst>
        </pc:spChg>
      </pc:sldChg>
      <pc:sldChg chg="modSp modNotes">
        <pc:chgData name="Fake Test User" userId="SID-0" providerId="Test" clId="FakeClientId" dt="2019-06-25T08:40:34.708" v="662" actId="2711"/>
        <pc:sldMkLst>
          <pc:docMk/>
          <pc:sldMk cId="353776066" sldId="277"/>
        </pc:sldMkLst>
        <pc:spChg chg="mod">
          <ac:chgData name="Fake Test User" userId="SID-0" providerId="Test" clId="FakeClientId" dt="2019-06-25T08:33:08.669" v="574" actId="2711"/>
          <ac:spMkLst>
            <pc:docMk/>
            <pc:sldMk cId="353776066" sldId="277"/>
            <ac:spMk id="58" creationId="{48285892-50D5-4911-9608-FC9765238BAF}"/>
          </ac:spMkLst>
        </pc:spChg>
        <pc:spChg chg="mod">
          <ac:chgData name="Fake Test User" userId="SID-0" providerId="Test" clId="FakeClientId" dt="2019-06-25T08:33:08.669" v="574" actId="2711"/>
          <ac:spMkLst>
            <pc:docMk/>
            <pc:sldMk cId="353776066" sldId="277"/>
            <ac:spMk id="59" creationId="{4DDFB8D7-D78A-4A16-8F7E-13C05A25C556}"/>
          </ac:spMkLst>
        </pc:spChg>
        <pc:spChg chg="mod">
          <ac:chgData name="Fake Test User" userId="SID-0" providerId="Test" clId="FakeClientId" dt="2019-06-25T08:33:08.669" v="574" actId="2711"/>
          <ac:spMkLst>
            <pc:docMk/>
            <pc:sldMk cId="353776066" sldId="277"/>
            <ac:spMk id="60" creationId="{CAAB38BB-578D-41F0-BD01-A19E49C82F32}"/>
          </ac:spMkLst>
        </pc:spChg>
        <pc:spChg chg="mod">
          <ac:chgData name="Fake Test User" userId="SID-0" providerId="Test" clId="FakeClientId" dt="2019-06-25T08:33:08.669" v="574" actId="2711"/>
          <ac:spMkLst>
            <pc:docMk/>
            <pc:sldMk cId="353776066" sldId="277"/>
            <ac:spMk id="61" creationId="{18B7EB33-9DCC-4615-90BD-D2425B47FDFD}"/>
          </ac:spMkLst>
        </pc:spChg>
        <pc:spChg chg="mod">
          <ac:chgData name="Fake Test User" userId="SID-0" providerId="Test" clId="FakeClientId" dt="2019-06-25T08:33:08.669" v="574" actId="2711"/>
          <ac:spMkLst>
            <pc:docMk/>
            <pc:sldMk cId="353776066" sldId="277"/>
            <ac:spMk id="62" creationId="{B938C8C9-1A30-4ED9-ABAF-D0066125EA83}"/>
          </ac:spMkLst>
        </pc:spChg>
        <pc:spChg chg="mod">
          <ac:chgData name="Fake Test User" userId="SID-0" providerId="Test" clId="FakeClientId" dt="2019-06-25T08:33:08.669" v="574" actId="2711"/>
          <ac:spMkLst>
            <pc:docMk/>
            <pc:sldMk cId="353776066" sldId="277"/>
            <ac:spMk id="63" creationId="{4393806E-17C5-4CCD-9636-A7AB2E0C0969}"/>
          </ac:spMkLst>
        </pc:spChg>
        <pc:spChg chg="mod">
          <ac:chgData name="Fake Test User" userId="SID-0" providerId="Test" clId="FakeClientId" dt="2019-06-25T08:33:08.669" v="574" actId="2711"/>
          <ac:spMkLst>
            <pc:docMk/>
            <pc:sldMk cId="353776066" sldId="277"/>
            <ac:spMk id="64" creationId="{2E79ED8E-4B4E-4383-8706-A2CF6209C02F}"/>
          </ac:spMkLst>
        </pc:spChg>
        <pc:spChg chg="mod">
          <ac:chgData name="Fake Test User" userId="SID-0" providerId="Test" clId="FakeClientId" dt="2019-06-25T08:33:08.669" v="574" actId="2711"/>
          <ac:spMkLst>
            <pc:docMk/>
            <pc:sldMk cId="353776066" sldId="277"/>
            <ac:spMk id="65" creationId="{B52A84F1-5C2A-4557-B8D8-206639799A07}"/>
          </ac:spMkLst>
        </pc:spChg>
        <pc:spChg chg="mod">
          <ac:chgData name="Fake Test User" userId="SID-0" providerId="Test" clId="FakeClientId" dt="2019-06-25T08:33:08.669" v="574" actId="2711"/>
          <ac:spMkLst>
            <pc:docMk/>
            <pc:sldMk cId="353776066" sldId="277"/>
            <ac:spMk id="66" creationId="{85ED0622-72BF-4D41-A31A-05893BBA5C69}"/>
          </ac:spMkLst>
        </pc:spChg>
        <pc:spChg chg="mod">
          <ac:chgData name="Fake Test User" userId="SID-0" providerId="Test" clId="FakeClientId" dt="2019-06-25T08:33:08.669" v="574" actId="2711"/>
          <ac:spMkLst>
            <pc:docMk/>
            <pc:sldMk cId="353776066" sldId="277"/>
            <ac:spMk id="67" creationId="{C2C7BDD5-5611-44F7-9045-C392DC2FC237}"/>
          </ac:spMkLst>
        </pc:spChg>
        <pc:spChg chg="mod">
          <ac:chgData name="Fake Test User" userId="SID-0" providerId="Test" clId="FakeClientId" dt="2019-06-25T08:33:08.669" v="574" actId="2711"/>
          <ac:spMkLst>
            <pc:docMk/>
            <pc:sldMk cId="353776066" sldId="277"/>
            <ac:spMk id="68" creationId="{753F0A92-27AC-4FBB-AB02-C3E39C3FCE08}"/>
          </ac:spMkLst>
        </pc:spChg>
        <pc:spChg chg="mod">
          <ac:chgData name="Fake Test User" userId="SID-0" providerId="Test" clId="FakeClientId" dt="2019-06-25T08:33:08.669" v="574" actId="2711"/>
          <ac:spMkLst>
            <pc:docMk/>
            <pc:sldMk cId="353776066" sldId="277"/>
            <ac:spMk id="69" creationId="{AE094D1F-A933-4E63-9BB0-928C1DA643BB}"/>
          </ac:spMkLst>
        </pc:spChg>
      </pc:sldChg>
      <pc:sldChg chg="modSp modNotes">
        <pc:chgData name="Fake Test User" userId="SID-0" providerId="Test" clId="FakeClientId" dt="2019-06-25T08:56:07.456" v="749" actId="255"/>
        <pc:sldMkLst>
          <pc:docMk/>
          <pc:sldMk cId="2082635329" sldId="278"/>
        </pc:sldMkLst>
        <pc:spChg chg="mod">
          <ac:chgData name="Fake Test User" userId="SID-0" providerId="Test" clId="FakeClientId" dt="2019-06-25T08:56:07.456" v="749" actId="255"/>
          <ac:spMkLst>
            <pc:docMk/>
            <pc:sldMk cId="2082635329" sldId="278"/>
            <ac:spMk id="22" creationId="{DC157683-4563-435E-817E-8DACE517CF6D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23" creationId="{D894B978-9A46-4B4C-A006-B7963ACEB6A2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24" creationId="{674236AA-79B6-4A90-986C-686C702C23C8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25" creationId="{31859ADE-FC7F-411E-8931-10347D532B5D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26" creationId="{5506121E-8E6B-4A41-8CBA-10E6E072ED8B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27" creationId="{7DCD8427-6F73-4F31-B1B6-93C5438127B3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28" creationId="{5D7DE7F1-3F75-4E23-9130-41E91231CAD8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29" creationId="{D1DCD0F0-6E33-4CF5-B682-DDAB84BEF99A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30" creationId="{534AEE13-37B2-4A10-ABFF-68F7D67705BD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31" creationId="{4E921851-F631-4A9A-A83D-3C2A57D05410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32" creationId="{3B034400-C723-4250-BC3F-CEFA006FC585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33" creationId="{97BDD013-2194-4583-9F48-DCFE754B0974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34" creationId="{3D6A3523-A55D-4B81-AD9C-C90C85396C13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35" creationId="{A38422F2-DA31-44AF-890B-E2B03BAFF768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36" creationId="{D0C7CB94-BE4E-4C1F-9A05-20616B369126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37" creationId="{AA7FD9FD-9977-4C05-A399-30F91193254F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38" creationId="{8A628381-2E2E-4519-B215-9E5CE8981B8B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39" creationId="{CFF09256-3D67-4B70-B7B8-3DEFA78AB8A4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40" creationId="{0FF6D0D1-AF12-41C3-B17D-25A88165BF64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41" creationId="{D8972B5A-69BF-4F5A-BB53-CF38B3795E04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42" creationId="{4F0A0448-BB94-4898-BB4C-77B30EC921B9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43" creationId="{D4EA46EC-4C12-41C1-BF4B-941FF0E6CA78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44" creationId="{9404317C-ADA5-4FAC-BD9D-10FA86FDDA56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45" creationId="{D941F2E9-A08C-4C8F-AC94-544654CDCEA6}"/>
          </ac:spMkLst>
        </pc:spChg>
        <pc:spChg chg="mod">
          <ac:chgData name="Fake Test User" userId="SID-0" providerId="Test" clId="FakeClientId" dt="2019-06-25T08:33:01.981" v="572" actId="2711"/>
          <ac:spMkLst>
            <pc:docMk/>
            <pc:sldMk cId="2082635329" sldId="278"/>
            <ac:spMk id="46" creationId="{6971A576-ED0A-4EFD-BF40-E6FE06C436CB}"/>
          </ac:spMkLst>
        </pc:spChg>
      </pc:sldChg>
      <pc:sldChg chg="modSp modNotes">
        <pc:chgData name="Fake Test User" userId="SID-0" providerId="Test" clId="FakeClientId" dt="2019-06-29T07:55:17.003" v="791" actId="962"/>
        <pc:sldMkLst>
          <pc:docMk/>
          <pc:sldMk cId="1361992069" sldId="279"/>
        </pc:sldMkLst>
        <pc:spChg chg="mod">
          <ac:chgData name="Fake Test User" userId="SID-0" providerId="Test" clId="FakeClientId" dt="2019-06-25T08:32:55.575" v="570" actId="2711"/>
          <ac:spMkLst>
            <pc:docMk/>
            <pc:sldMk cId="1361992069" sldId="279"/>
            <ac:spMk id="18" creationId="{408D6777-6B66-4994-8550-C40741968801}"/>
          </ac:spMkLst>
        </pc:spChg>
        <pc:spChg chg="mod">
          <ac:chgData name="Fake Test User" userId="SID-0" providerId="Test" clId="FakeClientId" dt="2019-06-25T08:32:55.575" v="570" actId="2711"/>
          <ac:spMkLst>
            <pc:docMk/>
            <pc:sldMk cId="1361992069" sldId="279"/>
            <ac:spMk id="19" creationId="{83C211E1-961A-4CF2-974B-5FEE8BAF3E47}"/>
          </ac:spMkLst>
        </pc:spChg>
        <pc:spChg chg="mod">
          <ac:chgData name="Fake Test User" userId="SID-0" providerId="Test" clId="FakeClientId" dt="2019-06-25T08:32:55.575" v="570" actId="2711"/>
          <ac:spMkLst>
            <pc:docMk/>
            <pc:sldMk cId="1361992069" sldId="279"/>
            <ac:spMk id="23" creationId="{E0F30345-5089-4AE0-81D3-47C041F74687}"/>
          </ac:spMkLst>
        </pc:spChg>
        <pc:picChg chg="mod">
          <ac:chgData name="Fake Test User" userId="SID-0" providerId="Test" clId="FakeClientId" dt="2019-06-29T07:55:17.003" v="791" actId="962"/>
          <ac:picMkLst>
            <pc:docMk/>
            <pc:sldMk cId="1361992069" sldId="279"/>
            <ac:picMk id="3" creationId="{F4409680-5453-43FF-977E-A8BF3A1A9C1A}"/>
          </ac:picMkLst>
        </pc:picChg>
        <pc:picChg chg="mod">
          <ac:chgData name="Fake Test User" userId="SID-0" providerId="Test" clId="FakeClientId" dt="2019-06-29T07:55:17.003" v="791" actId="962"/>
          <ac:picMkLst>
            <pc:docMk/>
            <pc:sldMk cId="1361992069" sldId="279"/>
            <ac:picMk id="5" creationId="{213A1A61-9ADA-47D2-A082-CB95D224A05D}"/>
          </ac:picMkLst>
        </pc:picChg>
        <pc:picChg chg="mod">
          <ac:chgData name="Fake Test User" userId="SID-0" providerId="Test" clId="FakeClientId" dt="2019-06-29T07:55:17.003" v="791" actId="962"/>
          <ac:picMkLst>
            <pc:docMk/>
            <pc:sldMk cId="1361992069" sldId="279"/>
            <ac:picMk id="7" creationId="{4CA5D42A-FABB-4441-A251-52F577225CCB}"/>
          </ac:picMkLst>
        </pc:picChg>
        <pc:picChg chg="mod">
          <ac:chgData name="Fake Test User" userId="SID-0" providerId="Test" clId="FakeClientId" dt="2019-06-29T07:55:17.003" v="791" actId="962"/>
          <ac:picMkLst>
            <pc:docMk/>
            <pc:sldMk cId="1361992069" sldId="279"/>
            <ac:picMk id="9" creationId="{DB96BE08-C9F1-478B-9C0F-CE75C5178598}"/>
          </ac:picMkLst>
        </pc:picChg>
        <pc:picChg chg="mod">
          <ac:chgData name="Fake Test User" userId="SID-0" providerId="Test" clId="FakeClientId" dt="2019-06-29T07:55:17.003" v="791" actId="962"/>
          <ac:picMkLst>
            <pc:docMk/>
            <pc:sldMk cId="1361992069" sldId="279"/>
            <ac:picMk id="11" creationId="{19EBB859-3856-47C4-9B1E-307A3798F93E}"/>
          </ac:picMkLst>
        </pc:picChg>
        <pc:picChg chg="mod">
          <ac:chgData name="Fake Test User" userId="SID-0" providerId="Test" clId="FakeClientId" dt="2019-06-29T07:55:17.003" v="791" actId="962"/>
          <ac:picMkLst>
            <pc:docMk/>
            <pc:sldMk cId="1361992069" sldId="279"/>
            <ac:picMk id="13" creationId="{5E659495-9D1F-405A-AD43-85CE37F3CD3C}"/>
          </ac:picMkLst>
        </pc:picChg>
      </pc:sldChg>
      <pc:sldChg chg="modSp modNotes">
        <pc:chgData name="Fake Test User" userId="SID-0" providerId="Test" clId="FakeClientId" dt="2019-06-29T07:59:28.138" v="808" actId="14100"/>
        <pc:sldMkLst>
          <pc:docMk/>
          <pc:sldMk cId="631054817" sldId="280"/>
        </pc:sldMkLst>
        <pc:spChg chg="mod">
          <ac:chgData name="Fake Test User" userId="SID-0" providerId="Test" clId="FakeClientId" dt="2019-06-25T08:32:14.451" v="558" actId="2711"/>
          <ac:spMkLst>
            <pc:docMk/>
            <pc:sldMk cId="631054817" sldId="280"/>
            <ac:spMk id="16" creationId="{6BA0513C-EE62-4ECF-A099-69A333D96333}"/>
          </ac:spMkLst>
        </pc:spChg>
        <pc:spChg chg="mod">
          <ac:chgData name="Fake Test User" userId="SID-0" providerId="Test" clId="FakeClientId" dt="2019-06-25T08:32:14.451" v="558" actId="2711"/>
          <ac:spMkLst>
            <pc:docMk/>
            <pc:sldMk cId="631054817" sldId="280"/>
            <ac:spMk id="17" creationId="{7D5BF61F-0FA8-4BCC-A73C-80EB8683E3D1}"/>
          </ac:spMkLst>
        </pc:spChg>
        <pc:spChg chg="mod">
          <ac:chgData name="Fake Test User" userId="SID-0" providerId="Test" clId="FakeClientId" dt="2019-06-25T08:32:14.451" v="558" actId="2711"/>
          <ac:spMkLst>
            <pc:docMk/>
            <pc:sldMk cId="631054817" sldId="280"/>
            <ac:spMk id="24" creationId="{0ADBABE5-B252-48BD-8B9F-BBB6D536D879}"/>
          </ac:spMkLst>
        </pc:spChg>
        <pc:spChg chg="mod">
          <ac:chgData name="Fake Test User" userId="SID-0" providerId="Test" clId="FakeClientId" dt="2019-06-25T08:32:14.451" v="558" actId="2711"/>
          <ac:spMkLst>
            <pc:docMk/>
            <pc:sldMk cId="631054817" sldId="280"/>
            <ac:spMk id="26" creationId="{E6E8E2A0-9920-492D-9D9B-40275468665D}"/>
          </ac:spMkLst>
        </pc:spChg>
        <pc:spChg chg="mod">
          <ac:chgData name="Fake Test User" userId="SID-0" providerId="Test" clId="FakeClientId" dt="2019-06-25T08:32:14.451" v="558" actId="2711"/>
          <ac:spMkLst>
            <pc:docMk/>
            <pc:sldMk cId="631054817" sldId="280"/>
            <ac:spMk id="27" creationId="{52A90894-6E76-4B2E-B742-F736FF53F0F5}"/>
          </ac:spMkLst>
        </pc:spChg>
        <pc:spChg chg="mod modVis">
          <ac:chgData name="Fake Test User" userId="SID-0" providerId="Test" clId="FakeClientId" dt="2019-06-25T08:27:30.127" v="516" actId="14430"/>
          <ac:spMkLst>
            <pc:docMk/>
            <pc:sldMk cId="631054817" sldId="280"/>
            <ac:spMk id="30" creationId="{CAD6B77F-9904-46D5-A8C3-B8C0A4BE188F}"/>
          </ac:spMkLst>
        </pc:spChg>
        <pc:spChg chg="mod modVis">
          <ac:chgData name="Fake Test User" userId="SID-0" providerId="Test" clId="FakeClientId" dt="2019-06-25T08:27:29.737" v="515" actId="14430"/>
          <ac:spMkLst>
            <pc:docMk/>
            <pc:sldMk cId="631054817" sldId="280"/>
            <ac:spMk id="31" creationId="{1B81F5B5-83E0-44C6-9BB0-1A9E117AFC25}"/>
          </ac:spMkLst>
        </pc:spChg>
        <pc:spChg chg="mod modVis">
          <ac:chgData name="Fake Test User" userId="SID-0" providerId="Test" clId="FakeClientId" dt="2019-06-25T08:27:29.237" v="514" actId="14430"/>
          <ac:spMkLst>
            <pc:docMk/>
            <pc:sldMk cId="631054817" sldId="280"/>
            <ac:spMk id="32" creationId="{9E2DC560-ADD4-443A-8A51-BF2D9B7013BA}"/>
          </ac:spMkLst>
        </pc:spChg>
        <pc:spChg chg="mod modVis">
          <ac:chgData name="Fake Test User" userId="SID-0" providerId="Test" clId="FakeClientId" dt="2019-06-25T08:27:28.659" v="513" actId="14430"/>
          <ac:spMkLst>
            <pc:docMk/>
            <pc:sldMk cId="631054817" sldId="280"/>
            <ac:spMk id="33" creationId="{553A2703-4A7A-4CB4-AF98-EAFD3818009F}"/>
          </ac:spMkLst>
        </pc:spChg>
        <pc:picChg chg="mod">
          <ac:chgData name="Fake Test User" userId="SID-0" providerId="Test" clId="FakeClientId" dt="2019-06-29T07:59:28.138" v="808" actId="14100"/>
          <ac:picMkLst>
            <pc:docMk/>
            <pc:sldMk cId="631054817" sldId="280"/>
            <ac:picMk id="25" creationId="{EE97C088-C407-4CF8-9B7C-1CECE4422F9C}"/>
          </ac:picMkLst>
        </pc:picChg>
        <pc:picChg chg="mod">
          <ac:chgData name="Fake Test User" userId="SID-0" providerId="Test" clId="FakeClientId" dt="2019-06-29T07:59:28.138" v="808" actId="14100"/>
          <ac:picMkLst>
            <pc:docMk/>
            <pc:sldMk cId="631054817" sldId="280"/>
            <ac:picMk id="29" creationId="{8D5E3078-E2AE-4880-8F19-885AB73A60DF}"/>
          </ac:picMkLst>
        </pc:picChg>
      </pc:sldChg>
      <pc:sldMasterChg chg="modSp modSldLayout">
        <pc:chgData name="Fake Test User" userId="SID-0" providerId="Test" clId="FakeClientId" dt="2019-06-25T08:46:33.736" v="710" actId="790"/>
        <pc:sldMasterMkLst>
          <pc:docMk/>
          <pc:sldMasterMk cId="870949711" sldId="2147483648"/>
        </pc:sldMasterMkLst>
        <pc:spChg chg="mod">
          <ac:chgData name="Fake Test User" userId="SID-0" providerId="Test" clId="FakeClientId" dt="2019-06-25T08:46:33.736" v="710" actId="790"/>
          <ac:spMkLst>
            <pc:docMk/>
            <pc:sldMasterMk cId="870949711" sldId="2147483648"/>
            <ac:spMk id="2" creationId="{1D578ECF-DD87-4BE4-BDFE-2914156153AD}"/>
          </ac:spMkLst>
        </pc:spChg>
        <pc:spChg chg="mod">
          <ac:chgData name="Fake Test User" userId="SID-0" providerId="Test" clId="FakeClientId" dt="2019-06-25T08:46:33.736" v="710" actId="790"/>
          <ac:spMkLst>
            <pc:docMk/>
            <pc:sldMasterMk cId="870949711" sldId="2147483648"/>
            <ac:spMk id="3" creationId="{3ED120E4-C929-4B08-9F22-7105FE71437F}"/>
          </ac:spMkLst>
        </pc:spChg>
        <pc:sldLayoutChg chg="modSp">
          <pc:chgData name="Fake Test User" userId="SID-0" providerId="Test" clId="FakeClientId" dt="2019-06-25T08:44:33.236" v="689" actId="2711"/>
          <pc:sldLayoutMkLst>
            <pc:docMk/>
            <pc:sldMasterMk cId="870949711" sldId="2147483648"/>
            <pc:sldLayoutMk cId="170246505" sldId="2147483649"/>
          </pc:sldLayoutMkLst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2" creationId="{4CAF0102-4C1C-4425-9C95-92FE8E2602D6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6" creationId="{92D3ADDB-38F1-40DB-95BB-47B574FC411E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7" creationId="{DC45C745-340E-4476-8C1C-4CD2E4E51AF1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8" creationId="{D6F44A39-EFEE-44B0-82E7-5A52D6AE2C73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10" creationId="{5A8CF316-8209-43C1-B911-D590EB556A82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35" creationId="{53DAFD55-C2AF-4785-B6D0-0C4C96DFA326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41" creationId="{26E2C456-53AB-441A-9427-C4E48A5CA418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43" creationId="{632E5E8A-80F6-4694-96C7-ED4F0B256F6B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47" creationId="{FB473E75-16F8-4C73-A3FD-D51C7FA453EF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48" creationId="{DB96EFBC-F514-4F00-A982-FAAA3A69F9D0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56" creationId="{711D22DD-FE0B-469E-8C89-A34EB5D77937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57" creationId="{61947727-8A7B-4DED-B2C7-DFFDE42FEB86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59" creationId="{EEC715D0-42ED-4A46-8C37-3211FFBB6A12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60" creationId="{02DF60C2-7B74-4F94-A732-F487B703F535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63" creationId="{22B762FB-C1B5-4D83-B54C-8125C42E56DD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65" creationId="{8211340A-41EA-4104-995E-BBCA829B53CD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69" creationId="{F76E0116-65F2-4E73-B50C-ED4D4162D254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70" creationId="{7E20C935-500A-4AD0-A7B2-2E157C6B7E26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72" creationId="{4BD0F360-B2F1-45A3-9D46-7D13B1BB4DD7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73" creationId="{280DFA3B-7359-4021-A4F0-8ADE4DDC73DC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85" creationId="{FE5E75E8-1AFB-4978-BA65-1BDB6A610395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86" creationId="{28B2A3EC-99D4-47A7-8535-45019DCAD8F4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88" creationId="{D7E8BE50-2007-4F56-9D39-F1D7508CA3FB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89" creationId="{CAF348A6-B56D-49BA-B624-4B6D2F169B92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91" creationId="{2F7BE587-6128-4768-8D23-1CC4E0586460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92" creationId="{A22DFDBF-0036-40AE-8F4C-9ACC606B5726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94" creationId="{5C2C0D9F-691B-4DAC-8919-11B862696AF9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95" creationId="{A0A34A99-DC4B-4444-A6F2-6B2317662166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98" creationId="{6840B2A8-DFC4-4ED4-AD54-C7660316FE73}"/>
            </ac:spMkLst>
          </pc:spChg>
          <pc:spChg chg="mod">
            <ac:chgData name="Fake Test User" userId="SID-0" providerId="Test" clId="FakeClientId" dt="2019-06-25T08:44:33.236" v="689" actId="2711"/>
            <ac:spMkLst>
              <pc:docMk/>
              <pc:sldMasterMk cId="870949711" sldId="2147483648"/>
              <pc:sldLayoutMk cId="170246505" sldId="2147483649"/>
              <ac:spMk id="99" creationId="{69B51079-D4B5-4D30-AE21-2DA2383C5B7A}"/>
            </ac:spMkLst>
          </pc:spChg>
          <pc:picChg chg="mod">
            <ac:chgData name="Fake Test User" userId="SID-0" providerId="Test" clId="FakeClientId" dt="2019-06-25T08:44:33.236" v="689" actId="2711"/>
            <ac:picMkLst>
              <pc:docMk/>
              <pc:sldMasterMk cId="870949711" sldId="2147483648"/>
              <pc:sldLayoutMk cId="170246505" sldId="2147483649"/>
              <ac:picMk id="18" creationId="{713A89C7-4A55-4433-91F2-D11F603B3EED}"/>
            </ac:picMkLst>
          </pc:picChg>
          <pc:picChg chg="mod">
            <ac:chgData name="Fake Test User" userId="SID-0" providerId="Test" clId="FakeClientId" dt="2019-06-25T08:44:33.236" v="689" actId="2711"/>
            <ac:picMkLst>
              <pc:docMk/>
              <pc:sldMasterMk cId="870949711" sldId="2147483648"/>
              <pc:sldLayoutMk cId="170246505" sldId="2147483649"/>
              <ac:picMk id="22" creationId="{9E1E1ED8-0071-4CB2-A814-B80072A3191F}"/>
            </ac:picMkLst>
          </pc:picChg>
          <pc:picChg chg="mod">
            <ac:chgData name="Fake Test User" userId="SID-0" providerId="Test" clId="FakeClientId" dt="2019-06-25T08:44:33.236" v="689" actId="2711"/>
            <ac:picMkLst>
              <pc:docMk/>
              <pc:sldMasterMk cId="870949711" sldId="2147483648"/>
              <pc:sldLayoutMk cId="170246505" sldId="2147483649"/>
              <ac:picMk id="32" creationId="{2F2DFBDF-28B6-4C8F-B927-0BAC2046DEBB}"/>
            </ac:picMkLst>
          </pc:picChg>
          <pc:picChg chg="mod">
            <ac:chgData name="Fake Test User" userId="SID-0" providerId="Test" clId="FakeClientId" dt="2019-06-25T08:44:33.236" v="689" actId="2711"/>
            <ac:picMkLst>
              <pc:docMk/>
              <pc:sldMasterMk cId="870949711" sldId="2147483648"/>
              <pc:sldLayoutMk cId="170246505" sldId="2147483649"/>
              <ac:picMk id="46" creationId="{40EFADEC-2C05-4D1F-800F-3DA40033D8D6}"/>
            </ac:picMkLst>
          </pc:picChg>
          <pc:picChg chg="mod">
            <ac:chgData name="Fake Test User" userId="SID-0" providerId="Test" clId="FakeClientId" dt="2019-06-25T08:44:33.236" v="689" actId="2711"/>
            <ac:picMkLst>
              <pc:docMk/>
              <pc:sldMasterMk cId="870949711" sldId="2147483648"/>
              <pc:sldLayoutMk cId="170246505" sldId="2147483649"/>
              <ac:picMk id="54" creationId="{B13BB54F-59B0-4014-9E5A-634898E5E8FB}"/>
            </ac:picMkLst>
          </pc:picChg>
          <pc:picChg chg="mod">
            <ac:chgData name="Fake Test User" userId="SID-0" providerId="Test" clId="FakeClientId" dt="2019-06-25T08:44:33.236" v="689" actId="2711"/>
            <ac:picMkLst>
              <pc:docMk/>
              <pc:sldMasterMk cId="870949711" sldId="2147483648"/>
              <pc:sldLayoutMk cId="170246505" sldId="2147483649"/>
              <ac:picMk id="66" creationId="{BBA14AB6-EF72-47F4-A18D-E552B4389A75}"/>
            </ac:picMkLst>
          </pc:picChg>
          <pc:picChg chg="mod">
            <ac:chgData name="Fake Test User" userId="SID-0" providerId="Test" clId="FakeClientId" dt="2019-06-25T08:44:33.236" v="689" actId="2711"/>
            <ac:picMkLst>
              <pc:docMk/>
              <pc:sldMasterMk cId="870949711" sldId="2147483648"/>
              <pc:sldLayoutMk cId="170246505" sldId="2147483649"/>
              <ac:picMk id="68" creationId="{392407D3-DEAD-4F55-9A28-D276A1E14F00}"/>
            </ac:picMkLst>
          </pc:pic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4" creationId="{451412BC-8715-4073-A907-C29E36B2B8E5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37" creationId="{B43A748B-EDAA-4FB5-A9D1-6DBB941A96F3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39" creationId="{405610B6-B5E3-4E7D-8393-EBB04A5CF715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40" creationId="{08571BFF-4503-4B90-A519-2163016B3D57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44" creationId="{D1CF5638-3A53-4AF7-801B-CCA384C06A8B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49" creationId="{B28ACF36-B211-47C9-AE66-B72EEA168AB0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58" creationId="{F39D5536-5890-4F35-9926-8A2F2ADBF379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61" creationId="{679C3AB5-0B4C-49FB-BDA1-CDDEC340BFC3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67" creationId="{88BA5C64-917F-466A-9ED1-BC7B855B7289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71" creationId="{3C21AB30-030F-45A5-9E62-00FB0A94E282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74" creationId="{441581F0-EB6E-4EBC-B09A-94DA6B592A44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75" creationId="{4DD9F6EA-C487-440C-98B8-CD690D228FD7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76" creationId="{2AC72ACF-6018-40F1-B2C2-8796DEA82FEA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82" creationId="{CA2F76BB-2D73-4BE4-97E1-C54531382AB1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83" creationId="{46A861EC-256A-4A5A-AEA6-C07FB4B1529E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84" creationId="{1FBB4549-7392-4C1C-B08D-11EEFF5B0DEB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87" creationId="{A80163F3-BF05-4332-933C-265DCFB7EEF2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90" creationId="{E94C90C7-80C1-4403-BCA2-AA8483D48421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93" creationId="{09B298C8-DDA1-456D-8C99-BD0280E641ED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96" creationId="{CF87973E-AD4E-436A-A47F-BD3B0F7FF850}"/>
            </ac:cxnSpMkLst>
          </pc:cxnChg>
          <pc:cxnChg chg="mod">
            <ac:chgData name="Fake Test User" userId="SID-0" providerId="Test" clId="FakeClientId" dt="2019-06-25T08:44:33.236" v="689" actId="2711"/>
            <ac:cxnSpMkLst>
              <pc:docMk/>
              <pc:sldMasterMk cId="870949711" sldId="2147483648"/>
              <pc:sldLayoutMk cId="170246505" sldId="2147483649"/>
              <ac:cxnSpMk id="97" creationId="{62AA7C79-7FB1-4B98-B2A4-DE19E7A18910}"/>
            </ac:cxnSpMkLst>
          </pc:cxnChg>
        </pc:sldLayoutChg>
        <pc:sldLayoutChg chg="modSp">
          <pc:chgData name="Fake Test User" userId="SID-0" providerId="Test" clId="FakeClientId" dt="2019-06-25T08:44:27.236" v="688" actId="2711"/>
          <pc:sldLayoutMkLst>
            <pc:docMk/>
            <pc:sldMasterMk cId="870949711" sldId="2147483648"/>
            <pc:sldLayoutMk cId="1041212761" sldId="2147483650"/>
          </pc:sldLayoutMkLst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2" creationId="{533231F5-E460-45BD-BA0A-96839FDE28A3}"/>
            </ac:spMkLst>
          </pc:spChg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3" creationId="{BE58DBAE-77C4-4BBA-8C8E-C36FE51DDFFE}"/>
            </ac:spMkLst>
          </pc:spChg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106" creationId="{5B4AB425-2E57-4E1B-B0B1-2DBA1396578B}"/>
            </ac:spMkLst>
          </pc:spChg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107" creationId="{619A78DD-1D5B-4E63-BF9C-D335900BE991}"/>
            </ac:spMkLst>
          </pc:spChg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108" creationId="{C51F1F0D-4842-4A08-8D53-4989ED46F8FE}"/>
            </ac:spMkLst>
          </pc:spChg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115" creationId="{8DE8E646-D189-4F66-974E-E07107B63538}"/>
            </ac:spMkLst>
          </pc:spChg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116" creationId="{6EB6C76D-0B60-47E4-BCC1-2851DC2E712A}"/>
            </ac:spMkLst>
          </pc:spChg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117" creationId="{FF268F48-8352-425C-B22C-A06DA1109D21}"/>
            </ac:spMkLst>
          </pc:spChg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118" creationId="{8A299154-1164-4D6B-B0A8-128D3631E4A2}"/>
            </ac:spMkLst>
          </pc:spChg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119" creationId="{8E898E83-16AE-4C55-B982-9F7860B2163B}"/>
            </ac:spMkLst>
          </pc:spChg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120" creationId="{6404AF59-ACDB-4A1B-AB5F-7A2D906E81B6}"/>
            </ac:spMkLst>
          </pc:spChg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121" creationId="{53839688-4EB8-41BE-9C73-267F9F528E09}"/>
            </ac:spMkLst>
          </pc:spChg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122" creationId="{1FADC062-80CC-4ACD-B976-F49D95410FEC}"/>
            </ac:spMkLst>
          </pc:spChg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123" creationId="{32F711FB-B7AB-4428-9EDC-826DA1129E52}"/>
            </ac:spMkLst>
          </pc:spChg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124" creationId="{A437E71A-7BA3-4FC2-BB0A-1AF84CC52C5B}"/>
            </ac:spMkLst>
          </pc:spChg>
          <pc:spChg chg="mod">
            <ac:chgData name="Fake Test User" userId="SID-0" providerId="Test" clId="FakeClientId" dt="2019-06-25T08:44:27.236" v="688" actId="2711"/>
            <ac:spMkLst>
              <pc:docMk/>
              <pc:sldMasterMk cId="870949711" sldId="2147483648"/>
              <pc:sldLayoutMk cId="1041212761" sldId="2147483650"/>
              <ac:spMk id="233" creationId="{E302825F-5689-4893-B158-D51357DEBD5A}"/>
            </ac:spMkLst>
          </pc:spChg>
          <pc:grpChg chg="mod">
            <ac:chgData name="Fake Test User" userId="SID-0" providerId="Test" clId="FakeClientId" dt="2019-06-25T08:44:27.236" v="688" actId="2711"/>
            <ac:grpSpMkLst>
              <pc:docMk/>
              <pc:sldMasterMk cId="870949711" sldId="2147483648"/>
              <pc:sldLayoutMk cId="1041212761" sldId="2147483650"/>
              <ac:grpSpMk id="7" creationId="{6E075E86-ABFD-4198-A7F3-45EB86E5C31F}"/>
            </ac:grpSpMkLst>
          </pc:grpChg>
          <pc:grpChg chg="mod">
            <ac:chgData name="Fake Test User" userId="SID-0" providerId="Test" clId="FakeClientId" dt="2019-06-25T08:44:27.236" v="688" actId="2711"/>
            <ac:grpSpMkLst>
              <pc:docMk/>
              <pc:sldMasterMk cId="870949711" sldId="2147483648"/>
              <pc:sldLayoutMk cId="1041212761" sldId="2147483650"/>
              <ac:grpSpMk id="40" creationId="{F2858E51-2667-4758-B6DF-4DCFA272619B}"/>
            </ac:grpSpMkLst>
          </pc:grpChg>
          <pc:grpChg chg="mod">
            <ac:chgData name="Fake Test User" userId="SID-0" providerId="Test" clId="FakeClientId" dt="2019-06-25T08:44:27.236" v="688" actId="2711"/>
            <ac:grpSpMkLst>
              <pc:docMk/>
              <pc:sldMasterMk cId="870949711" sldId="2147483648"/>
              <pc:sldLayoutMk cId="1041212761" sldId="2147483650"/>
              <ac:grpSpMk id="73" creationId="{B665FFDD-BB3D-4EB1-AE46-EDA5D1609444}"/>
            </ac:grpSpMkLst>
          </pc:grpChg>
          <pc:grpChg chg="mod">
            <ac:chgData name="Fake Test User" userId="SID-0" providerId="Test" clId="FakeClientId" dt="2019-06-25T08:44:27.236" v="688" actId="2711"/>
            <ac:grpSpMkLst>
              <pc:docMk/>
              <pc:sldMasterMk cId="870949711" sldId="2147483648"/>
              <pc:sldLayoutMk cId="1041212761" sldId="2147483650"/>
              <ac:grpSpMk id="133" creationId="{685128FC-F4D5-48AF-B501-A26EDE64CE4E}"/>
            </ac:grpSpMkLst>
          </pc:grpChg>
          <pc:grpChg chg="mod">
            <ac:chgData name="Fake Test User" userId="SID-0" providerId="Test" clId="FakeClientId" dt="2019-06-25T08:44:27.236" v="688" actId="2711"/>
            <ac:grpSpMkLst>
              <pc:docMk/>
              <pc:sldMasterMk cId="870949711" sldId="2147483648"/>
              <pc:sldLayoutMk cId="1041212761" sldId="2147483650"/>
              <ac:grpSpMk id="199" creationId="{DCAB000F-CE2C-4331-B11E-7C3D291DBB05}"/>
            </ac:grpSpMkLst>
          </pc:grpChg>
          <pc:cxnChg chg="mod">
            <ac:chgData name="Fake Test User" userId="SID-0" providerId="Test" clId="FakeClientId" dt="2019-06-25T08:44:27.236" v="688" actId="2711"/>
            <ac:cxnSpMkLst>
              <pc:docMk/>
              <pc:sldMasterMk cId="870949711" sldId="2147483648"/>
              <pc:sldLayoutMk cId="1041212761" sldId="2147483650"/>
              <ac:cxnSpMk id="110" creationId="{36778D16-AE5F-46E5-AE96-01FB31A03666}"/>
            </ac:cxnSpMkLst>
          </pc:cxnChg>
          <pc:cxnChg chg="mod">
            <ac:chgData name="Fake Test User" userId="SID-0" providerId="Test" clId="FakeClientId" dt="2019-06-25T08:44:27.236" v="688" actId="2711"/>
            <ac:cxnSpMkLst>
              <pc:docMk/>
              <pc:sldMasterMk cId="870949711" sldId="2147483648"/>
              <pc:sldLayoutMk cId="1041212761" sldId="2147483650"/>
              <ac:cxnSpMk id="111" creationId="{39943823-9B41-4306-824F-87ADB8C41F5F}"/>
            </ac:cxnSpMkLst>
          </pc:cxnChg>
        </pc:sldLayoutChg>
        <pc:sldLayoutChg chg="modSp">
          <pc:chgData name="Fake Test User" userId="SID-0" providerId="Test" clId="FakeClientId" dt="2019-06-25T08:44:42.267" v="691" actId="2711"/>
          <pc:sldLayoutMkLst>
            <pc:docMk/>
            <pc:sldMasterMk cId="870949711" sldId="2147483648"/>
            <pc:sldLayoutMk cId="2627257763" sldId="2147483651"/>
          </pc:sldLayoutMkLst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2" creationId="{5E4461E7-A7E3-4494-BEE7-E22E1E5A9DF8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3" creationId="{11BEBB24-99A8-4A34-A924-0C616DA16841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6" creationId="{F4A64DA6-4F78-42C9-B5D7-D5EDDA2E3270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8" creationId="{79CE699A-F0AE-45E6-AFCD-EC3219191B88}"/>
            </ac:spMkLst>
          </pc:spChg>
          <pc:spChg chg="mod">
            <ac:chgData name="Fake Test User" userId="SID-0" providerId="Test" clId="FakeClientId" dt="2019-06-25T08:18:44.431" v="389" actId="790"/>
            <ac:spMkLst>
              <pc:docMk/>
              <pc:sldMasterMk cId="870949711" sldId="2147483648"/>
              <pc:sldLayoutMk cId="2627257763" sldId="2147483651"/>
              <ac:spMk id="17" creationId="{CDD80C67-51C0-42A1-AF6C-BED60B73A468}"/>
            </ac:spMkLst>
          </pc:spChg>
          <pc:spChg chg="mod">
            <ac:chgData name="Fake Test User" userId="SID-0" providerId="Test" clId="FakeClientId" dt="2019-06-25T08:18:44.431" v="389" actId="790"/>
            <ac:spMkLst>
              <pc:docMk/>
              <pc:sldMasterMk cId="870949711" sldId="2147483648"/>
              <pc:sldLayoutMk cId="2627257763" sldId="2147483651"/>
              <ac:spMk id="18" creationId="{90322027-0A88-40F3-B618-A31F1DA4A2F3}"/>
            </ac:spMkLst>
          </pc:spChg>
          <pc:spChg chg="mod">
            <ac:chgData name="Fake Test User" userId="SID-0" providerId="Test" clId="FakeClientId" dt="2019-06-25T08:18:44.431" v="389" actId="790"/>
            <ac:spMkLst>
              <pc:docMk/>
              <pc:sldMasterMk cId="870949711" sldId="2147483648"/>
              <pc:sldLayoutMk cId="2627257763" sldId="2147483651"/>
              <ac:spMk id="19" creationId="{ED7F1070-F408-4BBD-9243-5BC0AB3A762C}"/>
            </ac:spMkLst>
          </pc:spChg>
          <pc:spChg chg="mod">
            <ac:chgData name="Fake Test User" userId="SID-0" providerId="Test" clId="FakeClientId" dt="2019-06-25T08:18:44.431" v="389" actId="790"/>
            <ac:spMkLst>
              <pc:docMk/>
              <pc:sldMasterMk cId="870949711" sldId="2147483648"/>
              <pc:sldLayoutMk cId="2627257763" sldId="2147483651"/>
              <ac:spMk id="20" creationId="{B1F644A0-2C5C-4C3A-BE49-3061CFA87F0B}"/>
            </ac:spMkLst>
          </pc:spChg>
          <pc:spChg chg="mod">
            <ac:chgData name="Fake Test User" userId="SID-0" providerId="Test" clId="FakeClientId" dt="2019-06-25T08:18:44.431" v="389" actId="790"/>
            <ac:spMkLst>
              <pc:docMk/>
              <pc:sldMasterMk cId="870949711" sldId="2147483648"/>
              <pc:sldLayoutMk cId="2627257763" sldId="2147483651"/>
              <ac:spMk id="21" creationId="{AD21E197-9370-4351-AD2F-8E2A7C68EFBA}"/>
            </ac:spMkLst>
          </pc:spChg>
          <pc:spChg chg="mod">
            <ac:chgData name="Fake Test User" userId="SID-0" providerId="Test" clId="FakeClientId" dt="2019-06-25T08:18:44.431" v="389" actId="790"/>
            <ac:spMkLst>
              <pc:docMk/>
              <pc:sldMasterMk cId="870949711" sldId="2147483648"/>
              <pc:sldLayoutMk cId="2627257763" sldId="2147483651"/>
              <ac:spMk id="22" creationId="{AC6EF1D5-C432-46B9-91B9-6B3ABBCC15F6}"/>
            </ac:spMkLst>
          </pc:spChg>
          <pc:spChg chg="mod">
            <ac:chgData name="Fake Test User" userId="SID-0" providerId="Test" clId="FakeClientId" dt="2019-06-25T08:18:44.431" v="389" actId="790"/>
            <ac:spMkLst>
              <pc:docMk/>
              <pc:sldMasterMk cId="870949711" sldId="2147483648"/>
              <pc:sldLayoutMk cId="2627257763" sldId="2147483651"/>
              <ac:spMk id="23" creationId="{4B63EC93-CC04-48F7-869D-6BFCEFC1AEDE}"/>
            </ac:spMkLst>
          </pc:spChg>
          <pc:spChg chg="mod">
            <ac:chgData name="Fake Test User" userId="SID-0" providerId="Test" clId="FakeClientId" dt="2019-06-25T08:18:44.431" v="389" actId="790"/>
            <ac:spMkLst>
              <pc:docMk/>
              <pc:sldMasterMk cId="870949711" sldId="2147483648"/>
              <pc:sldLayoutMk cId="2627257763" sldId="2147483651"/>
              <ac:spMk id="24" creationId="{463845B5-5C15-49EC-A014-0F022A3BE2B0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46" creationId="{245BD5C9-5571-4718-A685-0DC970AA354A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47" creationId="{342D4559-AC19-4D73-A803-1AED2581CC94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48" creationId="{A2D0A554-E8EA-4A68-8202-F60D07F62761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49" creationId="{060643D3-A95B-4D79-907F-89C44030F9CE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50" creationId="{8E19265F-A8EA-4080-9A15-A9B47E605CCF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51" creationId="{6D04CABE-E192-4455-96F4-A4B27879EBF9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52" creationId="{EDB6B193-203F-40A8-AD5B-B871738FDB8F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53" creationId="{C6F38A39-4B42-4AB9-92A9-DB9BDD1C7375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54" creationId="{301E4119-4286-43CC-90D1-E974E3EBFE57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55" creationId="{35A7F528-2667-474D-9722-B34DD0AD1FFC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60" creationId="{4D5FE39C-C1E1-49AC-90E4-9295C9D5607B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61" creationId="{47435CC2-4364-4A75-9858-FC9AA0A804C1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62" creationId="{760E7069-747C-4384-BDDE-BD60BE05EE25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63" creationId="{F7A91A8F-B28E-4542-BF3A-4900EC978CAF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64" creationId="{DDD9303B-6BC1-4DE5-B38F-5981272E7DA7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65" creationId="{C2B006F0-1C94-4895-8925-4BFC78DEC05A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66" creationId="{ED2A4CEF-5547-4833-A202-C4258E949D8E}"/>
            </ac:spMkLst>
          </pc:spChg>
          <pc:spChg chg="mod">
            <ac:chgData name="Fake Test User" userId="SID-0" providerId="Test" clId="FakeClientId" dt="2019-06-25T08:44:42.267" v="691" actId="2711"/>
            <ac:spMkLst>
              <pc:docMk/>
              <pc:sldMasterMk cId="870949711" sldId="2147483648"/>
              <pc:sldLayoutMk cId="2627257763" sldId="2147483651"/>
              <ac:spMk id="67" creationId="{FC0CFF6C-911A-4FD5-BBD3-F23D8199E7B9}"/>
            </ac:spMkLst>
          </pc:spChg>
          <pc:grpChg chg="mod">
            <ac:chgData name="Fake Test User" userId="SID-0" providerId="Test" clId="FakeClientId" dt="2019-06-25T08:44:42.267" v="691" actId="2711"/>
            <ac:grpSpMkLst>
              <pc:docMk/>
              <pc:sldMasterMk cId="870949711" sldId="2147483648"/>
              <pc:sldLayoutMk cId="2627257763" sldId="2147483651"/>
              <ac:grpSpMk id="16" creationId="{61E28652-9E25-479A-ACB9-040B4ECFEA68}"/>
            </ac:grpSpMkLst>
          </pc:grpChg>
          <pc:graphicFrameChg chg="mod">
            <ac:chgData name="Fake Test User" userId="SID-0" providerId="Test" clId="FakeClientId" dt="2019-06-25T08:44:42.267" v="691" actId="2711"/>
            <ac:graphicFrameMkLst>
              <pc:docMk/>
              <pc:sldMasterMk cId="870949711" sldId="2147483648"/>
              <pc:sldLayoutMk cId="2627257763" sldId="2147483651"/>
              <ac:graphicFrameMk id="4" creationId="{02B82EE7-195A-4C64-85A8-96B715D2818E}"/>
            </ac:graphicFrameMkLst>
          </pc:graphicFrame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26" creationId="{3B5F6188-D33C-4A20-8E26-09F043C6742D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27" creationId="{0F7C1459-D468-4699-A856-737D3709D17D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28" creationId="{858F409F-0720-4873-A39F-675FF5B5BE29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29" creationId="{878CCA29-4FCA-41F0-BEFB-E5F90E376A99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30" creationId="{76A9A850-45E4-456D-8013-BDD146AA5030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31" creationId="{FD9F00E8-7A6C-4E57-892C-DEB36FA23D19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32" creationId="{169D74AE-1031-4121-824B-ED571BDA730D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33" creationId="{337C129D-BF9B-4019-A577-C0D514361509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35" creationId="{93EA29C9-5C17-4FAB-9AAF-11932116254D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37" creationId="{A37F45E0-91EC-4F36-9BD4-52AAE6B6AF76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38" creationId="{4A39F802-3818-443E-ADFF-5BFD58F6538D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39" creationId="{4018D8A1-F563-417F-970A-A224EF8923AF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40" creationId="{F979DB07-1684-4C4D-A6C9-DA3C2D28561E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41" creationId="{42CF9854-1B86-400E-8F1D-E98773A7BE98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42" creationId="{3007AA08-3784-43B5-8852-8FB4ECEFFE79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43" creationId="{0D0D1E39-2820-438D-8EA4-CDEB00E5CEF5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44" creationId="{BC4EFCF1-612D-4C37-B46A-70CF0B13ECA8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45" creationId="{AB323C7F-1640-4CC6-871D-9EA91CBDB095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56" creationId="{C080501E-A514-4A8F-972E-FCDB10B1224E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57" creationId="{084482C4-A6AF-442A-9274-09FC109725C0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58" creationId="{891A4DB7-245E-4F8D-9F07-33425F34307C}"/>
            </ac:picMkLst>
          </pc:picChg>
          <pc:picChg chg="mod">
            <ac:chgData name="Fake Test User" userId="SID-0" providerId="Test" clId="FakeClientId" dt="2019-06-25T08:44:42.267" v="691" actId="2711"/>
            <ac:picMkLst>
              <pc:docMk/>
              <pc:sldMasterMk cId="870949711" sldId="2147483648"/>
              <pc:sldLayoutMk cId="2627257763" sldId="2147483651"/>
              <ac:picMk id="59" creationId="{C144D1C5-8E8D-491A-8647-CA746452EED8}"/>
            </ac:picMkLst>
          </pc:picChg>
          <pc:cxnChg chg="mod">
            <ac:chgData name="Fake Test User" userId="SID-0" providerId="Test" clId="FakeClientId" dt="2019-06-25T08:44:42.267" v="691" actId="2711"/>
            <ac:cxnSpMkLst>
              <pc:docMk/>
              <pc:sldMasterMk cId="870949711" sldId="2147483648"/>
              <pc:sldLayoutMk cId="2627257763" sldId="2147483651"/>
              <ac:cxnSpMk id="10" creationId="{DE79A9EA-E4CC-4C15-8B76-68227501A2AF}"/>
            </ac:cxnSpMkLst>
          </pc:cxnChg>
        </pc:sldLayoutChg>
        <pc:sldLayoutChg chg="modSp">
          <pc:chgData name="Fake Test User" userId="SID-0" providerId="Test" clId="FakeClientId" dt="2019-06-25T08:45:32.625" v="707"/>
          <pc:sldLayoutMkLst>
            <pc:docMk/>
            <pc:sldMasterMk cId="870949711" sldId="2147483648"/>
            <pc:sldLayoutMk cId="377702790" sldId="2147483652"/>
          </pc:sldLayoutMkLst>
          <pc:spChg chg="mod">
            <ac:chgData name="Fake Test User" userId="SID-0" providerId="Test" clId="FakeClientId" dt="2019-06-25T08:44:54.782" v="694" actId="2711"/>
            <ac:spMkLst>
              <pc:docMk/>
              <pc:sldMasterMk cId="870949711" sldId="2147483648"/>
              <pc:sldLayoutMk cId="377702790" sldId="2147483652"/>
              <ac:spMk id="2" creationId="{0DF2F0AA-7189-4A24-B29F-60F56C0450E4}"/>
            </ac:spMkLst>
          </pc:spChg>
          <pc:spChg chg="mod">
            <ac:chgData name="Fake Test User" userId="SID-0" providerId="Test" clId="FakeClientId" dt="2019-06-25T08:44:54.782" v="694" actId="2711"/>
            <ac:spMkLst>
              <pc:docMk/>
              <pc:sldMasterMk cId="870949711" sldId="2147483648"/>
              <pc:sldLayoutMk cId="377702790" sldId="2147483652"/>
              <ac:spMk id="3" creationId="{5BD4FB4C-EEBE-490A-8A64-7C41CBA1C91E}"/>
            </ac:spMkLst>
          </pc:spChg>
          <pc:spChg chg="mod">
            <ac:chgData name="Fake Test User" userId="SID-0" providerId="Test" clId="FakeClientId" dt="2019-06-25T08:44:54.782" v="694" actId="2711"/>
            <ac:spMkLst>
              <pc:docMk/>
              <pc:sldMasterMk cId="870949711" sldId="2147483648"/>
              <pc:sldLayoutMk cId="377702790" sldId="2147483652"/>
              <ac:spMk id="10" creationId="{BB5E145E-A537-4419-B6F6-42BC89480AC3}"/>
            </ac:spMkLst>
          </pc:spChg>
          <pc:spChg chg="mod">
            <ac:chgData name="Fake Test User" userId="SID-0" providerId="Test" clId="FakeClientId" dt="2019-06-25T08:45:14.751" v="696"/>
            <ac:spMkLst>
              <pc:docMk/>
              <pc:sldMasterMk cId="870949711" sldId="2147483648"/>
              <pc:sldLayoutMk cId="377702790" sldId="2147483652"/>
              <ac:spMk id="12" creationId="{B150D736-4AF3-4731-A7A9-56AF02BE90B7}"/>
            </ac:spMkLst>
          </pc:spChg>
          <pc:spChg chg="mod">
            <ac:chgData name="Fake Test User" userId="SID-0" providerId="Test" clId="FakeClientId" dt="2019-06-25T08:18:44.993" v="437" actId="790"/>
            <ac:spMkLst>
              <pc:docMk/>
              <pc:sldMasterMk cId="870949711" sldId="2147483648"/>
              <pc:sldLayoutMk cId="377702790" sldId="2147483652"/>
              <ac:spMk id="42" creationId="{240EDC02-9989-4813-9121-406A69B6A8AB}"/>
            </ac:spMkLst>
          </pc:spChg>
          <pc:spChg chg="mod">
            <ac:chgData name="Fake Test User" userId="SID-0" providerId="Test" clId="FakeClientId" dt="2019-06-25T08:18:44.993" v="437" actId="790"/>
            <ac:spMkLst>
              <pc:docMk/>
              <pc:sldMasterMk cId="870949711" sldId="2147483648"/>
              <pc:sldLayoutMk cId="377702790" sldId="2147483652"/>
              <ac:spMk id="43" creationId="{0ED6FABF-8267-4443-BD9D-B0873556FE1C}"/>
            </ac:spMkLst>
          </pc:spChg>
          <pc:spChg chg="mod">
            <ac:chgData name="Fake Test User" userId="SID-0" providerId="Test" clId="FakeClientId" dt="2019-06-25T08:18:44.993" v="437" actId="790"/>
            <ac:spMkLst>
              <pc:docMk/>
              <pc:sldMasterMk cId="870949711" sldId="2147483648"/>
              <pc:sldLayoutMk cId="377702790" sldId="2147483652"/>
              <ac:spMk id="44" creationId="{1A229DB9-EB05-47A2-9636-0D79D06FD541}"/>
            </ac:spMkLst>
          </pc:spChg>
          <pc:spChg chg="mod">
            <ac:chgData name="Fake Test User" userId="SID-0" providerId="Test" clId="FakeClientId" dt="2019-06-25T08:18:44.993" v="437" actId="790"/>
            <ac:spMkLst>
              <pc:docMk/>
              <pc:sldMasterMk cId="870949711" sldId="2147483648"/>
              <pc:sldLayoutMk cId="377702790" sldId="2147483652"/>
              <ac:spMk id="45" creationId="{52865232-4AB8-4877-BD60-5A7679775338}"/>
            </ac:spMkLst>
          </pc:spChg>
          <pc:spChg chg="mod">
            <ac:chgData name="Fake Test User" userId="SID-0" providerId="Test" clId="FakeClientId" dt="2019-06-25T08:18:44.993" v="437" actId="790"/>
            <ac:spMkLst>
              <pc:docMk/>
              <pc:sldMasterMk cId="870949711" sldId="2147483648"/>
              <pc:sldLayoutMk cId="377702790" sldId="2147483652"/>
              <ac:spMk id="46" creationId="{1415594B-B9FA-4B9D-800C-85E887B77B45}"/>
            </ac:spMkLst>
          </pc:spChg>
          <pc:spChg chg="mod">
            <ac:chgData name="Fake Test User" userId="SID-0" providerId="Test" clId="FakeClientId" dt="2019-06-25T08:44:54.782" v="694" actId="2711"/>
            <ac:spMkLst>
              <pc:docMk/>
              <pc:sldMasterMk cId="870949711" sldId="2147483648"/>
              <pc:sldLayoutMk cId="377702790" sldId="2147483652"/>
              <ac:spMk id="49" creationId="{921C5B6F-BEF5-47E8-A32A-461E4F0F6D95}"/>
            </ac:spMkLst>
          </pc:spChg>
          <pc:spChg chg="mod">
            <ac:chgData name="Fake Test User" userId="SID-0" providerId="Test" clId="FakeClientId" dt="2019-06-25T08:44:54.782" v="694" actId="2711"/>
            <ac:spMkLst>
              <pc:docMk/>
              <pc:sldMasterMk cId="870949711" sldId="2147483648"/>
              <pc:sldLayoutMk cId="377702790" sldId="2147483652"/>
              <ac:spMk id="131" creationId="{6745D2C3-2083-4D4D-94C6-35DE6F21168E}"/>
            </ac:spMkLst>
          </pc:spChg>
          <pc:spChg chg="mod">
            <ac:chgData name="Fake Test User" userId="SID-0" providerId="Test" clId="FakeClientId" dt="2019-06-25T08:44:54.782" v="694" actId="2711"/>
            <ac:spMkLst>
              <pc:docMk/>
              <pc:sldMasterMk cId="870949711" sldId="2147483648"/>
              <pc:sldLayoutMk cId="377702790" sldId="2147483652"/>
              <ac:spMk id="138" creationId="{58E29BCB-7946-4296-913C-6D81E93AEE51}"/>
            </ac:spMkLst>
          </pc:spChg>
          <pc:spChg chg="mod">
            <ac:chgData name="Fake Test User" userId="SID-0" providerId="Test" clId="FakeClientId" dt="2019-06-25T08:44:54.782" v="694" actId="2711"/>
            <ac:spMkLst>
              <pc:docMk/>
              <pc:sldMasterMk cId="870949711" sldId="2147483648"/>
              <pc:sldLayoutMk cId="377702790" sldId="2147483652"/>
              <ac:spMk id="140" creationId="{9479CF6F-6253-4831-AFC8-100360100490}"/>
            </ac:spMkLst>
          </pc:spChg>
          <pc:spChg chg="mod">
            <ac:chgData name="Fake Test User" userId="SID-0" providerId="Test" clId="FakeClientId" dt="2019-06-25T08:44:54.782" v="694" actId="2711"/>
            <ac:spMkLst>
              <pc:docMk/>
              <pc:sldMasterMk cId="870949711" sldId="2147483648"/>
              <pc:sldLayoutMk cId="377702790" sldId="2147483652"/>
              <ac:spMk id="141" creationId="{FA501E27-B816-449D-A561-8A34A58EB57B}"/>
            </ac:spMkLst>
          </pc:spChg>
          <pc:spChg chg="mod">
            <ac:chgData name="Fake Test User" userId="SID-0" providerId="Test" clId="FakeClientId" dt="2019-06-25T08:44:54.782" v="694" actId="2711"/>
            <ac:spMkLst>
              <pc:docMk/>
              <pc:sldMasterMk cId="870949711" sldId="2147483648"/>
              <pc:sldLayoutMk cId="377702790" sldId="2147483652"/>
              <ac:spMk id="143" creationId="{7CAF3190-DAD8-46A8-8C98-8970CA870945}"/>
            </ac:spMkLst>
          </pc:spChg>
          <pc:spChg chg="mod">
            <ac:chgData name="Fake Test User" userId="SID-0" providerId="Test" clId="FakeClientId" dt="2019-06-25T08:44:54.782" v="694" actId="2711"/>
            <ac:spMkLst>
              <pc:docMk/>
              <pc:sldMasterMk cId="870949711" sldId="2147483648"/>
              <pc:sldLayoutMk cId="377702790" sldId="2147483652"/>
              <ac:spMk id="144" creationId="{D51B5DB3-A2F7-42C8-B15F-A3ECCD681B93}"/>
            </ac:spMkLst>
          </pc:spChg>
          <pc:spChg chg="mod">
            <ac:chgData name="Fake Test User" userId="SID-0" providerId="Test" clId="FakeClientId" dt="2019-06-25T08:44:54.782" v="694" actId="2711"/>
            <ac:spMkLst>
              <pc:docMk/>
              <pc:sldMasterMk cId="870949711" sldId="2147483648"/>
              <pc:sldLayoutMk cId="377702790" sldId="2147483652"/>
              <ac:spMk id="145" creationId="{1A387FF2-FFCE-4A98-B49D-0C1F6B333DE5}"/>
            </ac:spMkLst>
          </pc:spChg>
          <pc:spChg chg="mod">
            <ac:chgData name="Fake Test User" userId="SID-0" providerId="Test" clId="FakeClientId" dt="2019-06-25T08:44:54.782" v="694" actId="2711"/>
            <ac:spMkLst>
              <pc:docMk/>
              <pc:sldMasterMk cId="870949711" sldId="2147483648"/>
              <pc:sldLayoutMk cId="377702790" sldId="2147483652"/>
              <ac:spMk id="146" creationId="{4CC45D63-746F-450B-BD95-4A51B953CE7A}"/>
            </ac:spMkLst>
          </pc:spChg>
          <pc:spChg chg="mod">
            <ac:chgData name="Fake Test User" userId="SID-0" providerId="Test" clId="FakeClientId" dt="2019-06-25T08:44:54.782" v="694" actId="2711"/>
            <ac:spMkLst>
              <pc:docMk/>
              <pc:sldMasterMk cId="870949711" sldId="2147483648"/>
              <pc:sldLayoutMk cId="377702790" sldId="2147483652"/>
              <ac:spMk id="147" creationId="{0CAB01E9-7799-4C8C-A09A-CF9711E52CBD}"/>
            </ac:spMkLst>
          </pc:spChg>
          <pc:spChg chg="mod">
            <ac:chgData name="Fake Test User" userId="SID-0" providerId="Test" clId="FakeClientId" dt="2019-06-25T08:44:54.782" v="694" actId="2711"/>
            <ac:spMkLst>
              <pc:docMk/>
              <pc:sldMasterMk cId="870949711" sldId="2147483648"/>
              <pc:sldLayoutMk cId="377702790" sldId="2147483652"/>
              <ac:spMk id="149" creationId="{7E58C934-3E33-4277-ABF0-1C15C14F377B}"/>
            </ac:spMkLst>
          </pc:spChg>
          <pc:spChg chg="mod">
            <ac:chgData name="Fake Test User" userId="SID-0" providerId="Test" clId="FakeClientId" dt="2019-06-25T08:44:54.782" v="694" actId="2711"/>
            <ac:spMkLst>
              <pc:docMk/>
              <pc:sldMasterMk cId="870949711" sldId="2147483648"/>
              <pc:sldLayoutMk cId="377702790" sldId="2147483652"/>
              <ac:spMk id="151" creationId="{1159565B-4A1F-459F-B147-765ED08E9DC3}"/>
            </ac:spMkLst>
          </pc:spChg>
          <pc:spChg chg="mod">
            <ac:chgData name="Fake Test User" userId="SID-0" providerId="Test" clId="FakeClientId" dt="2019-06-25T08:45:21.797" v="697"/>
            <ac:spMkLst>
              <pc:docMk/>
              <pc:sldMasterMk cId="870949711" sldId="2147483648"/>
              <pc:sldLayoutMk cId="377702790" sldId="2147483652"/>
              <ac:spMk id="155" creationId="{C0163F99-8915-49FC-A08B-856331EAAFEB}"/>
            </ac:spMkLst>
          </pc:spChg>
          <pc:spChg chg="mod">
            <ac:chgData name="Fake Test User" userId="SID-0" providerId="Test" clId="FakeClientId" dt="2019-06-25T08:45:22.953" v="698"/>
            <ac:spMkLst>
              <pc:docMk/>
              <pc:sldMasterMk cId="870949711" sldId="2147483648"/>
              <pc:sldLayoutMk cId="377702790" sldId="2147483652"/>
              <ac:spMk id="156" creationId="{F1EDDE21-8533-4BCE-BA6D-0E812ED18BF7}"/>
            </ac:spMkLst>
          </pc:spChg>
          <pc:spChg chg="mod">
            <ac:chgData name="Fake Test User" userId="SID-0" providerId="Test" clId="FakeClientId" dt="2019-06-25T08:45:24.250" v="699"/>
            <ac:spMkLst>
              <pc:docMk/>
              <pc:sldMasterMk cId="870949711" sldId="2147483648"/>
              <pc:sldLayoutMk cId="377702790" sldId="2147483652"/>
              <ac:spMk id="157" creationId="{E713E509-6051-4ADF-AC58-6E8FABF1A4BE}"/>
            </ac:spMkLst>
          </pc:spChg>
          <pc:spChg chg="mod">
            <ac:chgData name="Fake Test User" userId="SID-0" providerId="Test" clId="FakeClientId" dt="2019-06-25T08:45:25.609" v="700"/>
            <ac:spMkLst>
              <pc:docMk/>
              <pc:sldMasterMk cId="870949711" sldId="2147483648"/>
              <pc:sldLayoutMk cId="377702790" sldId="2147483652"/>
              <ac:spMk id="158" creationId="{2EA1B50B-7CB0-4CB6-A3DC-D683B926C739}"/>
            </ac:spMkLst>
          </pc:spChg>
          <pc:spChg chg="mod">
            <ac:chgData name="Fake Test User" userId="SID-0" providerId="Test" clId="FakeClientId" dt="2019-06-25T08:45:26.516" v="701"/>
            <ac:spMkLst>
              <pc:docMk/>
              <pc:sldMasterMk cId="870949711" sldId="2147483648"/>
              <pc:sldLayoutMk cId="377702790" sldId="2147483652"/>
              <ac:spMk id="159" creationId="{E20E1402-3158-4B82-B589-733986978A65}"/>
            </ac:spMkLst>
          </pc:spChg>
          <pc:spChg chg="mod">
            <ac:chgData name="Fake Test User" userId="SID-0" providerId="Test" clId="FakeClientId" dt="2019-06-25T08:45:27.453" v="702"/>
            <ac:spMkLst>
              <pc:docMk/>
              <pc:sldMasterMk cId="870949711" sldId="2147483648"/>
              <pc:sldLayoutMk cId="377702790" sldId="2147483652"/>
              <ac:spMk id="160" creationId="{CCB12398-EBFD-45EB-89EC-86F647621AB0}"/>
            </ac:spMkLst>
          </pc:spChg>
          <pc:spChg chg="mod">
            <ac:chgData name="Fake Test User" userId="SID-0" providerId="Test" clId="FakeClientId" dt="2019-06-25T08:45:28.359" v="703"/>
            <ac:spMkLst>
              <pc:docMk/>
              <pc:sldMasterMk cId="870949711" sldId="2147483648"/>
              <pc:sldLayoutMk cId="377702790" sldId="2147483652"/>
              <ac:spMk id="161" creationId="{271DD3B1-7563-4305-9B56-327A5EC8F3B0}"/>
            </ac:spMkLst>
          </pc:spChg>
          <pc:spChg chg="mod">
            <ac:chgData name="Fake Test User" userId="SID-0" providerId="Test" clId="FakeClientId" dt="2019-06-25T08:45:29.250" v="704"/>
            <ac:spMkLst>
              <pc:docMk/>
              <pc:sldMasterMk cId="870949711" sldId="2147483648"/>
              <pc:sldLayoutMk cId="377702790" sldId="2147483652"/>
              <ac:spMk id="162" creationId="{D2321BB2-3513-4D9D-9814-83ACE2E11AC6}"/>
            </ac:spMkLst>
          </pc:spChg>
          <pc:spChg chg="mod">
            <ac:chgData name="Fake Test User" userId="SID-0" providerId="Test" clId="FakeClientId" dt="2019-06-25T08:45:30.375" v="705"/>
            <ac:spMkLst>
              <pc:docMk/>
              <pc:sldMasterMk cId="870949711" sldId="2147483648"/>
              <pc:sldLayoutMk cId="377702790" sldId="2147483652"/>
              <ac:spMk id="163" creationId="{DC9D1CF9-5CEA-4695-8244-8E9C8D5727BF}"/>
            </ac:spMkLst>
          </pc:spChg>
          <pc:spChg chg="mod">
            <ac:chgData name="Fake Test User" userId="SID-0" providerId="Test" clId="FakeClientId" dt="2019-06-25T08:45:31.828" v="706"/>
            <ac:spMkLst>
              <pc:docMk/>
              <pc:sldMasterMk cId="870949711" sldId="2147483648"/>
              <pc:sldLayoutMk cId="377702790" sldId="2147483652"/>
              <ac:spMk id="164" creationId="{31DF516C-05A0-47D1-9034-162AA260CC7D}"/>
            </ac:spMkLst>
          </pc:spChg>
          <pc:spChg chg="mod">
            <ac:chgData name="Fake Test User" userId="SID-0" providerId="Test" clId="FakeClientId" dt="2019-06-25T08:45:32.625" v="707"/>
            <ac:spMkLst>
              <pc:docMk/>
              <pc:sldMasterMk cId="870949711" sldId="2147483648"/>
              <pc:sldLayoutMk cId="377702790" sldId="2147483652"/>
              <ac:spMk id="165" creationId="{69441B44-AE67-45C5-BEF4-3778C8E1DBC6}"/>
            </ac:spMkLst>
          </pc:spChg>
          <pc:grpChg chg="mod">
            <ac:chgData name="Fake Test User" userId="SID-0" providerId="Test" clId="FakeClientId" dt="2019-06-25T08:44:54.782" v="694" actId="2711"/>
            <ac:grpSpMkLst>
              <pc:docMk/>
              <pc:sldMasterMk cId="870949711" sldId="2147483648"/>
              <pc:sldLayoutMk cId="377702790" sldId="2147483652"/>
              <ac:grpSpMk id="50" creationId="{DBAC3659-18DC-465B-97E0-DB9AB46574D0}"/>
            </ac:grpSpMkLst>
          </pc:grpChg>
          <pc:graphicFrameChg chg="mod">
            <ac:chgData name="Fake Test User" userId="SID-0" providerId="Test" clId="FakeClientId" dt="2019-06-25T08:44:54.782" v="694" actId="2711"/>
            <ac:graphicFrameMkLst>
              <pc:docMk/>
              <pc:sldMasterMk cId="870949711" sldId="2147483648"/>
              <pc:sldLayoutMk cId="377702790" sldId="2147483652"/>
              <ac:graphicFrameMk id="6" creationId="{96023405-FF3B-48E6-BB5F-89695A3F33AF}"/>
            </ac:graphicFrameMkLst>
          </pc:graphicFrame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52" creationId="{932E049A-8F9E-4CCE-A0EC-274D00AC842D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53" creationId="{BF4D63AB-BC85-45BC-A850-36495A67CAD2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54" creationId="{56890010-C7D6-47AB-B799-F7151FF3CF90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55" creationId="{4A5F7A32-1DC0-4CA6-8153-1639F69129DA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56" creationId="{6D8E2BCC-A6BE-4CF4-8FF0-3C1039279C3F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57" creationId="{6E9C25D4-95FC-465E-AC74-88283A7FB22A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58" creationId="{4014C8EC-C05E-44BF-8E3C-C4D1048E0883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59" creationId="{17AE93B8-61C8-4DE2-8D72-E57468634375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60" creationId="{2877C62A-07C1-48A8-90EC-4C68FDC8ED6A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61" creationId="{0BA46C24-E0FF-400D-8FDD-105BD07F3063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62" creationId="{D8250F45-F944-41B8-853D-B34FF14ED1C1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63" creationId="{8E8A155E-3614-42C2-9372-565BF2CB2232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64" creationId="{0B44B1AF-256E-4C57-80E0-AFF983908FC1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65" creationId="{6AC98D74-19F6-4DC6-8170-EDD9251A9DF2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66" creationId="{4662E1A3-B928-4987-A6D0-2772B9D4F3AE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67" creationId="{9958AE32-E8BB-4F91-B401-C3E9105D0A8B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68" creationId="{15E2E7EC-A4ED-45D9-8ACB-39575A0693F5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69" creationId="{B8B3258F-F17E-4D43-A0D2-A2D68C863568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70" creationId="{F3E313B5-547C-4DF8-9F85-CA9B6142F17E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71" creationId="{AC675EC0-0CF8-4013-8566-861FD5977EBD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72" creationId="{CE7FB5DE-C339-4EAA-9313-5BC7F5F765A3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73" creationId="{A2775178-855A-4FC2-ADD6-DE0ACD20ECB4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74" creationId="{8D15A36B-92AE-4B76-AC21-453382C9CE44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75" creationId="{ACD5C4AE-D106-4C8E-A930-96B7A1A2B9C2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76" creationId="{6B9D0A42-6940-4C64-B930-403A11C60CFC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77" creationId="{01F3E433-09B7-4D3E-BA8D-D9FA7733A803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78" creationId="{F98F9257-908E-42F2-8F7D-9BF1E602B0E9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79" creationId="{A87F0B93-7816-47E2-B213-4E33C1D74477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80" creationId="{41236EF7-F2C2-436B-B9B6-DF3EBCC7BE07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81" creationId="{263147B9-1D58-43B0-8ED7-004136D16F0F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82" creationId="{CD3669F1-F655-4274-B3DA-B3C3DD31BCF2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83" creationId="{F3C7F7F4-36EB-4372-8404-5E442E35232B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84" creationId="{EF5592AC-F463-4618-ACA6-AAE095FCE685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85" creationId="{5EC81B4C-06FE-463A-B2C3-E9E94D86F021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86" creationId="{642D23C2-4628-400F-BF78-7520FA25EA28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87" creationId="{ED13724B-5C54-4B88-971E-0856AACD47B8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88" creationId="{A7C4F326-BDD4-4A6C-A902-39A806E9F8B9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32" creationId="{C8D4626F-692C-47D1-B72D-56E5BF79769E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33" creationId="{8CA1B50A-8F25-4055-9BAA-2B1EBE569510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34" creationId="{AC6165C4-034D-413A-9721-175E3C6F4D28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35" creationId="{6CE174D1-9573-4966-8993-07B12CE7FCD2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37" creationId="{2397C524-2BC1-4AEB-A3DB-5C89B3A7AD9E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66" creationId="{63993CB8-DF30-4625-90E5-B7F23E94D0B6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67" creationId="{30E19EDD-BF47-4C6B-92FB-0BF860F49AA6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68" creationId="{D0BD6403-F625-46A6-BD40-16D4B10F783A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69" creationId="{DF88B573-91AC-458B-9AA1-D3AEC4B1971B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70" creationId="{B0788304-66EF-47C4-BDB8-B6DFAA16BE62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71" creationId="{22AA6082-33B1-46D1-BF90-683043CE7E8D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72" creationId="{00C10D1D-134F-44E2-98A3-5AE70138F066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73" creationId="{BF343EC9-54BC-4186-8ED6-9770A0EF73AF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74" creationId="{5ED7CA0B-EEA9-4389-A249-F649CD061D48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75" creationId="{F48759ED-EE40-4A60-ADE7-E362B409B383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76" creationId="{3BDC1922-5C9C-47AC-AF47-0E0C51345F0F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77" creationId="{64CCA989-8514-4743-895B-70F51EFBEBB2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78" creationId="{759B4C84-CCFB-47FB-8A8A-E4F00AD81EA1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79" creationId="{61094BC2-456E-4ECF-9C81-94EDE01D0CDB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80" creationId="{AF34AEFF-AF84-4C0D-9D77-8D03A28A4BAA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81" creationId="{773DB964-CF54-4599-961F-E8813752D8EC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82" creationId="{A56ED979-5A79-4FE0-B7D0-285C027B5F6D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83" creationId="{24822CBE-7794-430F-80FD-8F9D7670E202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86" creationId="{1C61DAEF-55A4-4FDF-B808-A8C03CFB3EEC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87" creationId="{BDC8C398-B2EE-4060-955B-1BF7C5F433CD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88" creationId="{DC94349C-11D8-4D60-B870-1C8DE500A207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89" creationId="{6B809640-82FE-4A5B-997F-F6E7182EB70A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90" creationId="{9C42A1C7-A6C4-4B51-9D28-3669F6C3D36E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91" creationId="{4FE1F70D-61BD-4B61-99F7-FA6151AEA256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92" creationId="{25F1969A-2A90-4AFC-A387-A43C1915238F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93" creationId="{CD1F0206-EF66-4D29-B793-5FD6CD18B0E8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94" creationId="{4E503B45-651C-426F-B4FD-084CF1F9934C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95" creationId="{A817A475-8508-4F7F-9910-57BDCFB330ED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96" creationId="{6EA4A208-09E6-4409-8C70-24C2713C9387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97" creationId="{1C3A1735-400D-44ED-B272-9DFB94625CA0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98" creationId="{0CC02652-B905-4546-9B89-CCE997D9722C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199" creationId="{1CEFDAB2-C175-48C7-A1BA-73FCF98CEC02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00" creationId="{5874C2DF-9CA6-41B4-9DA5-D64C7C3D524A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01" creationId="{958E3ED6-9324-4362-AF9F-8E4C5ABC7C73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02" creationId="{0CDA8102-5DEA-4D9D-BF9E-9A1CD16A5F2B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03" creationId="{662B8451-E158-4BE3-AC7A-8151015BD96E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04" creationId="{8A6E4EEF-0433-481D-85A7-1A85C9DEDA12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05" creationId="{543AA170-EC9E-407E-B2DF-B0CA5A09563F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06" creationId="{E93BBC60-6468-450C-8DFC-81DBA3D7E8E9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07" creationId="{2CBA33AD-4056-40B0-9C94-65FB9B9616F8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08" creationId="{39C99DC9-8080-4FE5-93D8-5049CA2BE3A4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09" creationId="{A8193720-75F3-40BB-8863-53DB951EDA96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10" creationId="{2420E8CC-C2F3-4DDB-B899-93ECBC2C8948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11" creationId="{A0962830-5905-451D-A1F1-28141B69EA63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12" creationId="{1D07AE4C-A57D-4B16-B0EB-635BF384835B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13" creationId="{91D68A1D-C5A0-4026-BB1F-DA8C7B85AB68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14" creationId="{FC1F4E95-F217-4A12-9887-776CD863893D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15" creationId="{3BF4D836-EA3B-4351-9CC0-2E46DC6448E3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16" creationId="{DBBE3ACF-BCD8-44D9-A464-BD16A2D34522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17" creationId="{C60B6F0B-92B1-4BD0-8253-C408A6B33376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18" creationId="{E7CF2C03-9159-4582-A2AE-C5D134C6FC7C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19" creationId="{0AD0FFF8-49F4-450B-A176-DFB23195F76C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20" creationId="{F5CB59C2-C208-4A85-A470-30EF8DD477A3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21" creationId="{2439712C-EF7B-47B5-A223-B94FD4A34668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22" creationId="{33DADCD2-68DF-421A-9542-2BFD1279284A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23" creationId="{D4ED39F7-9069-46F2-940F-D094A0C5DCDD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24" creationId="{74E905B7-D7E2-4495-AB36-1FAB430C23F1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25" creationId="{CD304AEF-AE0F-4594-B977-4F81A341C6A9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26" creationId="{4DDB28C3-1015-437D-AF4B-AF8710182E32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27" creationId="{F1813AF4-3F6D-4E40-973D-91E0FC08524F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28" creationId="{2EBEE239-FB15-4918-B939-CB2737A67405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29" creationId="{5C09FB4F-7274-4B73-A613-C1CB391B2288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30" creationId="{F71DFEF3-356C-4C0D-895E-A7D399B388C4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31" creationId="{1F9109C8-DF3D-4B97-AF1D-F0A1C26A8C23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32" creationId="{030C3FCF-3EED-4CD4-8162-F61BD1EA52C3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33" creationId="{396FCC81-7E92-414F-9890-3E23A20953C6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34" creationId="{9346CDA3-36BC-4A57-8749-A966D14F882D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35" creationId="{E3784C08-8A6D-4170-A4B7-226D0E85AADD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36" creationId="{19A49C35-0390-44D9-B659-63951D8E87F9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37" creationId="{7AFD081F-4BD4-4275-B1C6-1FA4FB0CCED1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38" creationId="{1ECC0A13-DD78-422F-B616-91FB717F3029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39" creationId="{D55372B8-0726-4C2C-8DFC-691CD01F1196}"/>
            </ac:cxnSpMkLst>
          </pc:cxnChg>
          <pc:cxnChg chg="mod">
            <ac:chgData name="Fake Test User" userId="SID-0" providerId="Test" clId="FakeClientId" dt="2019-06-25T08:44:54.782" v="694" actId="2711"/>
            <ac:cxnSpMkLst>
              <pc:docMk/>
              <pc:sldMasterMk cId="870949711" sldId="2147483648"/>
              <pc:sldLayoutMk cId="377702790" sldId="2147483652"/>
              <ac:cxnSpMk id="240" creationId="{EDBD89CA-0D51-486C-8056-1A2BF8B14CDC}"/>
            </ac:cxnSpMkLst>
          </pc:cxnChg>
        </pc:sldLayoutChg>
        <pc:sldLayoutChg chg="modSp">
          <pc:chgData name="Fake Test User" userId="SID-0" providerId="Test" clId="FakeClientId" dt="2019-06-25T08:44:49.298" v="693" actId="2711"/>
          <pc:sldLayoutMkLst>
            <pc:docMk/>
            <pc:sldMasterMk cId="870949711" sldId="2147483648"/>
            <pc:sldLayoutMk cId="2693924838" sldId="2147483653"/>
          </pc:sldLayoutMkLst>
          <pc:spChg chg="mod">
            <ac:chgData name="Fake Test User" userId="SID-0" providerId="Test" clId="FakeClientId" dt="2019-06-25T08:44:49.298" v="693" actId="2711"/>
            <ac:spMkLst>
              <pc:docMk/>
              <pc:sldMasterMk cId="870949711" sldId="2147483648"/>
              <pc:sldLayoutMk cId="2693924838" sldId="2147483653"/>
              <ac:spMk id="2" creationId="{632641A5-8959-4AB7-81DF-78D54BD4466C}"/>
            </ac:spMkLst>
          </pc:spChg>
          <pc:spChg chg="mod">
            <ac:chgData name="Fake Test User" userId="SID-0" providerId="Test" clId="FakeClientId" dt="2019-06-25T08:44:49.298" v="693" actId="2711"/>
            <ac:spMkLst>
              <pc:docMk/>
              <pc:sldMasterMk cId="870949711" sldId="2147483648"/>
              <pc:sldLayoutMk cId="2693924838" sldId="2147483653"/>
              <ac:spMk id="11" creationId="{3E155802-0622-4D50-95D7-19A0BA65BCC2}"/>
            </ac:spMkLst>
          </pc:spChg>
          <pc:spChg chg="mod">
            <ac:chgData name="Fake Test User" userId="SID-0" providerId="Test" clId="FakeClientId" dt="2019-06-25T08:44:49.298" v="693" actId="2711"/>
            <ac:spMkLst>
              <pc:docMk/>
              <pc:sldMasterMk cId="870949711" sldId="2147483648"/>
              <pc:sldLayoutMk cId="2693924838" sldId="2147483653"/>
              <ac:spMk id="14" creationId="{E5CF1CA7-5CB6-4143-8D38-65403B0939E8}"/>
            </ac:spMkLst>
          </pc:spChg>
          <pc:spChg chg="mod">
            <ac:chgData name="Fake Test User" userId="SID-0" providerId="Test" clId="FakeClientId" dt="2019-06-25T08:44:49.298" v="693" actId="2711"/>
            <ac:spMkLst>
              <pc:docMk/>
              <pc:sldMasterMk cId="870949711" sldId="2147483648"/>
              <pc:sldLayoutMk cId="2693924838" sldId="2147483653"/>
              <ac:spMk id="17" creationId="{502B9971-8DA0-4273-BDD2-AA6138C6B270}"/>
            </ac:spMkLst>
          </pc:spChg>
          <pc:spChg chg="mod">
            <ac:chgData name="Fake Test User" userId="SID-0" providerId="Test" clId="FakeClientId" dt="2019-06-25T08:18:44.884" v="423" actId="790"/>
            <ac:spMkLst>
              <pc:docMk/>
              <pc:sldMasterMk cId="870949711" sldId="2147483648"/>
              <pc:sldLayoutMk cId="2693924838" sldId="2147483653"/>
              <ac:spMk id="19" creationId="{06F8D29D-3DFA-4818-821C-2214BF8532A6}"/>
            </ac:spMkLst>
          </pc:spChg>
          <pc:spChg chg="mod">
            <ac:chgData name="Fake Test User" userId="SID-0" providerId="Test" clId="FakeClientId" dt="2019-06-25T08:18:44.884" v="423" actId="790"/>
            <ac:spMkLst>
              <pc:docMk/>
              <pc:sldMasterMk cId="870949711" sldId="2147483648"/>
              <pc:sldLayoutMk cId="2693924838" sldId="2147483653"/>
              <ac:spMk id="20" creationId="{E26A7008-8C64-4FA6-84DE-55E3F8616A59}"/>
            </ac:spMkLst>
          </pc:spChg>
          <pc:spChg chg="mod">
            <ac:chgData name="Fake Test User" userId="SID-0" providerId="Test" clId="FakeClientId" dt="2019-06-25T08:18:44.884" v="423" actId="790"/>
            <ac:spMkLst>
              <pc:docMk/>
              <pc:sldMasterMk cId="870949711" sldId="2147483648"/>
              <pc:sldLayoutMk cId="2693924838" sldId="2147483653"/>
              <ac:spMk id="21" creationId="{55C36B8A-FD60-451B-A01C-565762D10A83}"/>
            </ac:spMkLst>
          </pc:spChg>
          <pc:spChg chg="mod">
            <ac:chgData name="Fake Test User" userId="SID-0" providerId="Test" clId="FakeClientId" dt="2019-06-25T08:18:44.884" v="423" actId="790"/>
            <ac:spMkLst>
              <pc:docMk/>
              <pc:sldMasterMk cId="870949711" sldId="2147483648"/>
              <pc:sldLayoutMk cId="2693924838" sldId="2147483653"/>
              <ac:spMk id="22" creationId="{F8C620AA-6A39-4428-A0B2-ECE88228F724}"/>
            </ac:spMkLst>
          </pc:spChg>
          <pc:spChg chg="mod">
            <ac:chgData name="Fake Test User" userId="SID-0" providerId="Test" clId="FakeClientId" dt="2019-06-25T08:18:44.884" v="423" actId="790"/>
            <ac:spMkLst>
              <pc:docMk/>
              <pc:sldMasterMk cId="870949711" sldId="2147483648"/>
              <pc:sldLayoutMk cId="2693924838" sldId="2147483653"/>
              <ac:spMk id="23" creationId="{11609526-901B-4A2A-8617-B20A519B155F}"/>
            </ac:spMkLst>
          </pc:spChg>
          <pc:spChg chg="mod">
            <ac:chgData name="Fake Test User" userId="SID-0" providerId="Test" clId="FakeClientId" dt="2019-06-25T08:18:44.806" v="422" actId="790"/>
            <ac:spMkLst>
              <pc:docMk/>
              <pc:sldMasterMk cId="870949711" sldId="2147483648"/>
              <pc:sldLayoutMk cId="2693924838" sldId="2147483653"/>
              <ac:spMk id="25" creationId="{5868F909-C380-44D5-8EC6-686B079FB437}"/>
            </ac:spMkLst>
          </pc:spChg>
          <pc:spChg chg="mod">
            <ac:chgData name="Fake Test User" userId="SID-0" providerId="Test" clId="FakeClientId" dt="2019-06-25T08:18:44.806" v="422" actId="790"/>
            <ac:spMkLst>
              <pc:docMk/>
              <pc:sldMasterMk cId="870949711" sldId="2147483648"/>
              <pc:sldLayoutMk cId="2693924838" sldId="2147483653"/>
              <ac:spMk id="27" creationId="{127986A6-7356-4E67-B388-B0FD7086B6CE}"/>
            </ac:spMkLst>
          </pc:spChg>
          <pc:spChg chg="mod">
            <ac:chgData name="Fake Test User" userId="SID-0" providerId="Test" clId="FakeClientId" dt="2019-06-25T08:18:44.884" v="423" actId="790"/>
            <ac:spMkLst>
              <pc:docMk/>
              <pc:sldMasterMk cId="870949711" sldId="2147483648"/>
              <pc:sldLayoutMk cId="2693924838" sldId="2147483653"/>
              <ac:spMk id="30" creationId="{9F57C3E1-CEE6-4EAA-8132-2C4457D27204}"/>
            </ac:spMkLst>
          </pc:spChg>
          <pc:spChg chg="mod">
            <ac:chgData name="Fake Test User" userId="SID-0" providerId="Test" clId="FakeClientId" dt="2019-06-25T08:18:44.884" v="423" actId="790"/>
            <ac:spMkLst>
              <pc:docMk/>
              <pc:sldMasterMk cId="870949711" sldId="2147483648"/>
              <pc:sldLayoutMk cId="2693924838" sldId="2147483653"/>
              <ac:spMk id="31" creationId="{F27FE265-2F46-4950-9124-14B226B36703}"/>
            </ac:spMkLst>
          </pc:spChg>
          <pc:spChg chg="mod">
            <ac:chgData name="Fake Test User" userId="SID-0" providerId="Test" clId="FakeClientId" dt="2019-06-25T08:18:44.884" v="423" actId="790"/>
            <ac:spMkLst>
              <pc:docMk/>
              <pc:sldMasterMk cId="870949711" sldId="2147483648"/>
              <pc:sldLayoutMk cId="2693924838" sldId="2147483653"/>
              <ac:spMk id="32" creationId="{EAF8F11B-32D5-49D1-8D2F-213FAB437AAB}"/>
            </ac:spMkLst>
          </pc:spChg>
          <pc:spChg chg="mod">
            <ac:chgData name="Fake Test User" userId="SID-0" providerId="Test" clId="FakeClientId" dt="2019-06-25T08:18:44.884" v="423" actId="790"/>
            <ac:spMkLst>
              <pc:docMk/>
              <pc:sldMasterMk cId="870949711" sldId="2147483648"/>
              <pc:sldLayoutMk cId="2693924838" sldId="2147483653"/>
              <ac:spMk id="33" creationId="{2BF0C0FD-55C2-4FF9-8613-F9A75C28B10D}"/>
            </ac:spMkLst>
          </pc:spChg>
          <pc:spChg chg="mod">
            <ac:chgData name="Fake Test User" userId="SID-0" providerId="Test" clId="FakeClientId" dt="2019-06-25T08:18:44.884" v="423" actId="790"/>
            <ac:spMkLst>
              <pc:docMk/>
              <pc:sldMasterMk cId="870949711" sldId="2147483648"/>
              <pc:sldLayoutMk cId="2693924838" sldId="2147483653"/>
              <ac:spMk id="34" creationId="{EA03ADA9-7972-4390-9FD9-E5AE971D52F2}"/>
            </ac:spMkLst>
          </pc:spChg>
          <pc:spChg chg="mod">
            <ac:chgData name="Fake Test User" userId="SID-0" providerId="Test" clId="FakeClientId" dt="2019-06-25T08:44:49.298" v="693" actId="2711"/>
            <ac:spMkLst>
              <pc:docMk/>
              <pc:sldMasterMk cId="870949711" sldId="2147483648"/>
              <pc:sldLayoutMk cId="2693924838" sldId="2147483653"/>
              <ac:spMk id="44" creationId="{0D8AF774-62FA-410B-8D01-357CD7A7453F}"/>
            </ac:spMkLst>
          </pc:spChg>
          <pc:spChg chg="mod">
            <ac:chgData name="Fake Test User" userId="SID-0" providerId="Test" clId="FakeClientId" dt="2019-06-25T08:44:49.298" v="693" actId="2711"/>
            <ac:spMkLst>
              <pc:docMk/>
              <pc:sldMasterMk cId="870949711" sldId="2147483648"/>
              <pc:sldLayoutMk cId="2693924838" sldId="2147483653"/>
              <ac:spMk id="45" creationId="{D763D964-1856-474E-A6E5-88C4FD843CA6}"/>
            </ac:spMkLst>
          </pc:spChg>
          <pc:spChg chg="mod">
            <ac:chgData name="Fake Test User" userId="SID-0" providerId="Test" clId="FakeClientId" dt="2019-06-25T08:44:49.298" v="693" actId="2711"/>
            <ac:spMkLst>
              <pc:docMk/>
              <pc:sldMasterMk cId="870949711" sldId="2147483648"/>
              <pc:sldLayoutMk cId="2693924838" sldId="2147483653"/>
              <ac:spMk id="46" creationId="{F0C22554-8938-44E3-BEB1-3438ACC7EE48}"/>
            </ac:spMkLst>
          </pc:spChg>
          <pc:spChg chg="mod">
            <ac:chgData name="Fake Test User" userId="SID-0" providerId="Test" clId="FakeClientId" dt="2019-06-25T08:44:49.298" v="693" actId="2711"/>
            <ac:spMkLst>
              <pc:docMk/>
              <pc:sldMasterMk cId="870949711" sldId="2147483648"/>
              <pc:sldLayoutMk cId="2693924838" sldId="2147483653"/>
              <ac:spMk id="47" creationId="{71ACD3B4-FA2C-4D12-B77B-E12F3440C0F0}"/>
            </ac:spMkLst>
          </pc:spChg>
          <pc:spChg chg="mod">
            <ac:chgData name="Fake Test User" userId="SID-0" providerId="Test" clId="FakeClientId" dt="2019-06-25T08:44:49.298" v="693" actId="2711"/>
            <ac:spMkLst>
              <pc:docMk/>
              <pc:sldMasterMk cId="870949711" sldId="2147483648"/>
              <pc:sldLayoutMk cId="2693924838" sldId="2147483653"/>
              <ac:spMk id="48" creationId="{DDC4B134-C9D9-4CFB-8A0B-43F1B0E15B9B}"/>
            </ac:spMkLst>
          </pc:spChg>
          <pc:spChg chg="mod">
            <ac:chgData name="Fake Test User" userId="SID-0" providerId="Test" clId="FakeClientId" dt="2019-06-25T08:18:44.884" v="423" actId="790"/>
            <ac:spMkLst>
              <pc:docMk/>
              <pc:sldMasterMk cId="870949711" sldId="2147483648"/>
              <pc:sldLayoutMk cId="2693924838" sldId="2147483653"/>
              <ac:spMk id="50" creationId="{DB3FE692-FEDB-43EA-A436-D15E95040B3C}"/>
            </ac:spMkLst>
          </pc:spChg>
          <pc:spChg chg="mod">
            <ac:chgData name="Fake Test User" userId="SID-0" providerId="Test" clId="FakeClientId" dt="2019-06-25T08:18:44.884" v="423" actId="790"/>
            <ac:spMkLst>
              <pc:docMk/>
              <pc:sldMasterMk cId="870949711" sldId="2147483648"/>
              <pc:sldLayoutMk cId="2693924838" sldId="2147483653"/>
              <ac:spMk id="51" creationId="{CA28A68C-5908-45B0-B0EB-60CA4147F3E6}"/>
            </ac:spMkLst>
          </pc:spChg>
          <pc:spChg chg="mod">
            <ac:chgData name="Fake Test User" userId="SID-0" providerId="Test" clId="FakeClientId" dt="2019-06-25T08:44:49.298" v="693" actId="2711"/>
            <ac:spMkLst>
              <pc:docMk/>
              <pc:sldMasterMk cId="870949711" sldId="2147483648"/>
              <pc:sldLayoutMk cId="2693924838" sldId="2147483653"/>
              <ac:spMk id="54" creationId="{7F60A79F-F35A-438C-8C12-01E3B4BA5D6D}"/>
            </ac:spMkLst>
          </pc:spChg>
          <pc:spChg chg="mod">
            <ac:chgData name="Fake Test User" userId="SID-0" providerId="Test" clId="FakeClientId" dt="2019-06-25T08:44:49.298" v="693" actId="2711"/>
            <ac:spMkLst>
              <pc:docMk/>
              <pc:sldMasterMk cId="870949711" sldId="2147483648"/>
              <pc:sldLayoutMk cId="2693924838" sldId="2147483653"/>
              <ac:spMk id="63" creationId="{6DF044AA-8AEF-42FE-84A8-FBBBA000F316}"/>
            </ac:spMkLst>
          </pc:spChg>
          <pc:spChg chg="mod">
            <ac:chgData name="Fake Test User" userId="SID-0" providerId="Test" clId="FakeClientId" dt="2019-06-25T08:44:49.298" v="693" actId="2711"/>
            <ac:spMkLst>
              <pc:docMk/>
              <pc:sldMasterMk cId="870949711" sldId="2147483648"/>
              <pc:sldLayoutMk cId="2693924838" sldId="2147483653"/>
              <ac:spMk id="65" creationId="{EF158D84-4D62-4B44-AFF3-9E9E297B4149}"/>
            </ac:spMkLst>
          </pc:spChg>
          <pc:spChg chg="mod">
            <ac:chgData name="Fake Test User" userId="SID-0" providerId="Test" clId="FakeClientId" dt="2019-06-25T08:44:49.298" v="693" actId="2711"/>
            <ac:spMkLst>
              <pc:docMk/>
              <pc:sldMasterMk cId="870949711" sldId="2147483648"/>
              <pc:sldLayoutMk cId="2693924838" sldId="2147483653"/>
              <ac:spMk id="67" creationId="{3FB3B991-690D-489E-A660-A60EC6817065}"/>
            </ac:spMkLst>
          </pc:spChg>
          <pc:grpChg chg="mod">
            <ac:chgData name="Fake Test User" userId="SID-0" providerId="Test" clId="FakeClientId" dt="2019-06-25T08:44:49.298" v="693" actId="2711"/>
            <ac:grpSpMkLst>
              <pc:docMk/>
              <pc:sldMasterMk cId="870949711" sldId="2147483648"/>
              <pc:sldLayoutMk cId="2693924838" sldId="2147483653"/>
              <ac:grpSpMk id="55" creationId="{97C83342-904A-4754-956D-8DB08AC8B3F0}"/>
            </ac:grpSpMkLst>
          </pc:grpChg>
          <pc:grpChg chg="mod">
            <ac:chgData name="Fake Test User" userId="SID-0" providerId="Test" clId="FakeClientId" dt="2019-06-25T08:44:49.298" v="693" actId="2711"/>
            <ac:grpSpMkLst>
              <pc:docMk/>
              <pc:sldMasterMk cId="870949711" sldId="2147483648"/>
              <pc:sldLayoutMk cId="2693924838" sldId="2147483653"/>
              <ac:grpSpMk id="56" creationId="{843FC719-12AA-40B5-B4E5-E4D7EB22F333}"/>
            </ac:grpSpMkLst>
          </pc:grp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28" creationId="{F5395118-D2F5-4C2E-98C9-9F4384D5B4AB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69" creationId="{3DA7CD44-7AAA-40B9-90F7-8E753AC53270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71" creationId="{34D781B6-33F8-41D2-BDDB-A5D7CF075158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73" creationId="{72597EA8-705A-4A4A-AE8A-943820E00DE1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74" creationId="{680D73D0-EFC9-4E48-BF11-0497828A692D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75" creationId="{5748F0A3-A776-49A4-920B-D0EB54D2B621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77" creationId="{32C24460-18DF-4563-A099-9682F3425FE8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79" creationId="{9C4BF541-8FFB-47C4-87F7-2DCDAB9352BD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81" creationId="{AB74112D-248A-4F00-B010-2F9E40CC07F6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83" creationId="{BCB199F0-5E06-4334-97C5-334EDF5B6C0C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85" creationId="{7405DB0A-BCE2-4793-93A1-C74F50668489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86" creationId="{F65D9C90-8E83-4747-95EA-F8B49889B816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87" creationId="{189218F1-81FC-4568-800F-E39B6519971F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88" creationId="{979086F7-9E2B-4683-B1E1-69812D540149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89" creationId="{52D2CB4B-FD63-4C20-8AF8-B43631FC744F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90" creationId="{5191C449-7240-4BD6-AB7D-829308AC25D9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91" creationId="{8B44AD57-6413-4B75-90B6-2887EF929218}"/>
            </ac:cxnSpMkLst>
          </pc:cxnChg>
          <pc:cxnChg chg="mod">
            <ac:chgData name="Fake Test User" userId="SID-0" providerId="Test" clId="FakeClientId" dt="2019-06-25T08:44:49.298" v="693" actId="2711"/>
            <ac:cxnSpMkLst>
              <pc:docMk/>
              <pc:sldMasterMk cId="870949711" sldId="2147483648"/>
              <pc:sldLayoutMk cId="2693924838" sldId="2147483653"/>
              <ac:cxnSpMk id="92" creationId="{8F4A6EB7-97EC-40FE-8C84-B9BD1F90B43E}"/>
            </ac:cxnSpMkLst>
          </pc:cxnChg>
        </pc:sldLayoutChg>
        <pc:sldLayoutChg chg="modSp">
          <pc:chgData name="Fake Test User" userId="SID-0" providerId="Test" clId="FakeClientId" dt="2019-06-25T08:44:46.110" v="692" actId="2711"/>
          <pc:sldLayoutMkLst>
            <pc:docMk/>
            <pc:sldMasterMk cId="870949711" sldId="2147483648"/>
            <pc:sldLayoutMk cId="97448243" sldId="2147483654"/>
          </pc:sldLayoutMkLst>
          <pc:spChg chg="mod">
            <ac:chgData name="Fake Test User" userId="SID-0" providerId="Test" clId="FakeClientId" dt="2019-06-25T08:44:46.110" v="692" actId="2711"/>
            <ac:spMkLst>
              <pc:docMk/>
              <pc:sldMasterMk cId="870949711" sldId="2147483648"/>
              <pc:sldLayoutMk cId="97448243" sldId="2147483654"/>
              <ac:spMk id="2" creationId="{3C6B472F-B019-4B58-B08E-6477CAF8CC54}"/>
            </ac:spMkLst>
          </pc:spChg>
          <pc:spChg chg="mod">
            <ac:chgData name="Fake Test User" userId="SID-0" providerId="Test" clId="FakeClientId" dt="2019-06-25T08:44:46.110" v="692" actId="2711"/>
            <ac:spMkLst>
              <pc:docMk/>
              <pc:sldMasterMk cId="870949711" sldId="2147483648"/>
              <pc:sldLayoutMk cId="97448243" sldId="2147483654"/>
              <ac:spMk id="3" creationId="{F251F1BC-9E1B-49EC-9E3B-042760C278C6}"/>
            </ac:spMkLst>
          </pc:spChg>
          <pc:spChg chg="mod">
            <ac:chgData name="Fake Test User" userId="SID-0" providerId="Test" clId="FakeClientId" dt="2019-06-25T08:44:46.110" v="692" actId="2711"/>
            <ac:spMkLst>
              <pc:docMk/>
              <pc:sldMasterMk cId="870949711" sldId="2147483648"/>
              <pc:sldLayoutMk cId="97448243" sldId="2147483654"/>
              <ac:spMk id="5" creationId="{5946E6DD-A061-4C97-8A91-191B533919A3}"/>
            </ac:spMkLst>
          </pc:spChg>
          <pc:spChg chg="mod">
            <ac:chgData name="Fake Test User" userId="SID-0" providerId="Test" clId="FakeClientId" dt="2019-06-25T08:18:44.665" v="408" actId="790"/>
            <ac:spMkLst>
              <pc:docMk/>
              <pc:sldMasterMk cId="870949711" sldId="2147483648"/>
              <pc:sldLayoutMk cId="97448243" sldId="2147483654"/>
              <ac:spMk id="7" creationId="{7DDBDF32-1E8D-41A3-9EEA-6F767D3F39C3}"/>
            </ac:spMkLst>
          </pc:spChg>
          <pc:spChg chg="mod">
            <ac:chgData name="Fake Test User" userId="SID-0" providerId="Test" clId="FakeClientId" dt="2019-06-25T08:18:44.665" v="408" actId="790"/>
            <ac:spMkLst>
              <pc:docMk/>
              <pc:sldMasterMk cId="870949711" sldId="2147483648"/>
              <pc:sldLayoutMk cId="97448243" sldId="2147483654"/>
              <ac:spMk id="8" creationId="{1CEE930F-599C-4D44-AC8D-606F51E8C29C}"/>
            </ac:spMkLst>
          </pc:spChg>
          <pc:spChg chg="mod">
            <ac:chgData name="Fake Test User" userId="SID-0" providerId="Test" clId="FakeClientId" dt="2019-06-25T08:18:44.665" v="408" actId="790"/>
            <ac:spMkLst>
              <pc:docMk/>
              <pc:sldMasterMk cId="870949711" sldId="2147483648"/>
              <pc:sldLayoutMk cId="97448243" sldId="2147483654"/>
              <ac:spMk id="9" creationId="{CEA30D1B-95BF-47FD-B08C-75CB1AE4DAAA}"/>
            </ac:spMkLst>
          </pc:spChg>
          <pc:spChg chg="mod">
            <ac:chgData name="Fake Test User" userId="SID-0" providerId="Test" clId="FakeClientId" dt="2019-06-25T08:18:44.665" v="408" actId="790"/>
            <ac:spMkLst>
              <pc:docMk/>
              <pc:sldMasterMk cId="870949711" sldId="2147483648"/>
              <pc:sldLayoutMk cId="97448243" sldId="2147483654"/>
              <ac:spMk id="10" creationId="{7F9A87BC-FE75-4BEF-9160-0721ECD5B255}"/>
            </ac:spMkLst>
          </pc:spChg>
          <pc:spChg chg="mod">
            <ac:chgData name="Fake Test User" userId="SID-0" providerId="Test" clId="FakeClientId" dt="2019-06-25T08:18:44.681" v="409" actId="790"/>
            <ac:spMkLst>
              <pc:docMk/>
              <pc:sldMasterMk cId="870949711" sldId="2147483648"/>
              <pc:sldLayoutMk cId="97448243" sldId="2147483654"/>
              <ac:spMk id="12" creationId="{8A90C78D-23C0-4334-8555-640475912021}"/>
            </ac:spMkLst>
          </pc:spChg>
          <pc:spChg chg="mod">
            <ac:chgData name="Fake Test User" userId="SID-0" providerId="Test" clId="FakeClientId" dt="2019-06-25T08:18:44.681" v="409" actId="790"/>
            <ac:spMkLst>
              <pc:docMk/>
              <pc:sldMasterMk cId="870949711" sldId="2147483648"/>
              <pc:sldLayoutMk cId="97448243" sldId="2147483654"/>
              <ac:spMk id="13" creationId="{6F89636D-717C-4D4F-98F8-0FDBCA5D1A9F}"/>
            </ac:spMkLst>
          </pc:spChg>
          <pc:spChg chg="mod">
            <ac:chgData name="Fake Test User" userId="SID-0" providerId="Test" clId="FakeClientId" dt="2019-06-25T08:18:44.681" v="409" actId="790"/>
            <ac:spMkLst>
              <pc:docMk/>
              <pc:sldMasterMk cId="870949711" sldId="2147483648"/>
              <pc:sldLayoutMk cId="97448243" sldId="2147483654"/>
              <ac:spMk id="14" creationId="{68450BAC-50E4-4606-9F3F-730EB39A936D}"/>
            </ac:spMkLst>
          </pc:spChg>
          <pc:spChg chg="mod">
            <ac:chgData name="Fake Test User" userId="SID-0" providerId="Test" clId="FakeClientId" dt="2019-06-25T08:18:44.681" v="409" actId="790"/>
            <ac:spMkLst>
              <pc:docMk/>
              <pc:sldMasterMk cId="870949711" sldId="2147483648"/>
              <pc:sldLayoutMk cId="97448243" sldId="2147483654"/>
              <ac:spMk id="15" creationId="{BD9A7EFA-4457-4827-8F06-B7902F42A9D1}"/>
            </ac:spMkLst>
          </pc:spChg>
          <pc:spChg chg="mod">
            <ac:chgData name="Fake Test User" userId="SID-0" providerId="Test" clId="FakeClientId" dt="2019-06-25T08:44:46.110" v="692" actId="2711"/>
            <ac:spMkLst>
              <pc:docMk/>
              <pc:sldMasterMk cId="870949711" sldId="2147483648"/>
              <pc:sldLayoutMk cId="97448243" sldId="2147483654"/>
              <ac:spMk id="24" creationId="{43E62E57-C283-42F3-8ADA-45D689C49E03}"/>
            </ac:spMkLst>
          </pc:spChg>
          <pc:spChg chg="mod">
            <ac:chgData name="Fake Test User" userId="SID-0" providerId="Test" clId="FakeClientId" dt="2019-06-25T08:44:46.110" v="692" actId="2711"/>
            <ac:spMkLst>
              <pc:docMk/>
              <pc:sldMasterMk cId="870949711" sldId="2147483648"/>
              <pc:sldLayoutMk cId="97448243" sldId="2147483654"/>
              <ac:spMk id="27" creationId="{F3184E5F-4344-4FF0-A554-FCEDE424894C}"/>
            </ac:spMkLst>
          </pc:spChg>
          <pc:spChg chg="mod">
            <ac:chgData name="Fake Test User" userId="SID-0" providerId="Test" clId="FakeClientId" dt="2019-06-25T08:44:46.110" v="692" actId="2711"/>
            <ac:spMkLst>
              <pc:docMk/>
              <pc:sldMasterMk cId="870949711" sldId="2147483648"/>
              <pc:sldLayoutMk cId="97448243" sldId="2147483654"/>
              <ac:spMk id="32" creationId="{8968DC46-6892-4074-98BE-CD5484ABEBE9}"/>
            </ac:spMkLst>
          </pc:spChg>
          <pc:spChg chg="mod">
            <ac:chgData name="Fake Test User" userId="SID-0" providerId="Test" clId="FakeClientId" dt="2019-06-25T08:44:46.110" v="692" actId="2711"/>
            <ac:spMkLst>
              <pc:docMk/>
              <pc:sldMasterMk cId="870949711" sldId="2147483648"/>
              <pc:sldLayoutMk cId="97448243" sldId="2147483654"/>
              <ac:spMk id="36" creationId="{C92E07D6-C8A9-4DB0-A89D-EBD56FE818A4}"/>
            </ac:spMkLst>
          </pc:spChg>
          <pc:spChg chg="mod">
            <ac:chgData name="Fake Test User" userId="SID-0" providerId="Test" clId="FakeClientId" dt="2019-06-25T08:44:46.110" v="692" actId="2711"/>
            <ac:spMkLst>
              <pc:docMk/>
              <pc:sldMasterMk cId="870949711" sldId="2147483648"/>
              <pc:sldLayoutMk cId="97448243" sldId="2147483654"/>
              <ac:spMk id="38" creationId="{77AE30BF-3313-4C66-BEB5-C593C9279492}"/>
            </ac:spMkLst>
          </pc:spChg>
          <pc:spChg chg="mod">
            <ac:chgData name="Fake Test User" userId="SID-0" providerId="Test" clId="FakeClientId" dt="2019-06-25T08:44:46.110" v="692" actId="2711"/>
            <ac:spMkLst>
              <pc:docMk/>
              <pc:sldMasterMk cId="870949711" sldId="2147483648"/>
              <pc:sldLayoutMk cId="97448243" sldId="2147483654"/>
              <ac:spMk id="46" creationId="{E85B1FEE-23EF-46D0-8490-4C38A5AA41D8}"/>
            </ac:spMkLst>
          </pc:spChg>
          <pc:spChg chg="mod">
            <ac:chgData name="Fake Test User" userId="SID-0" providerId="Test" clId="FakeClientId" dt="2019-06-25T08:44:46.110" v="692" actId="2711"/>
            <ac:spMkLst>
              <pc:docMk/>
              <pc:sldMasterMk cId="870949711" sldId="2147483648"/>
              <pc:sldLayoutMk cId="97448243" sldId="2147483654"/>
              <ac:spMk id="47" creationId="{56584576-F835-446B-B1EE-235872FC9280}"/>
            </ac:spMkLst>
          </pc:spChg>
          <pc:spChg chg="mod">
            <ac:chgData name="Fake Test User" userId="SID-0" providerId="Test" clId="FakeClientId" dt="2019-06-25T08:44:46.110" v="692" actId="2711"/>
            <ac:spMkLst>
              <pc:docMk/>
              <pc:sldMasterMk cId="870949711" sldId="2147483648"/>
              <pc:sldLayoutMk cId="97448243" sldId="2147483654"/>
              <ac:spMk id="48" creationId="{0AFBBFF3-191D-4ECB-A51B-AA7B279E573A}"/>
            </ac:spMkLst>
          </pc:spChg>
          <pc:spChg chg="mod">
            <ac:chgData name="Fake Test User" userId="SID-0" providerId="Test" clId="FakeClientId" dt="2019-06-25T08:44:46.110" v="692" actId="2711"/>
            <ac:spMkLst>
              <pc:docMk/>
              <pc:sldMasterMk cId="870949711" sldId="2147483648"/>
              <pc:sldLayoutMk cId="97448243" sldId="2147483654"/>
              <ac:spMk id="49" creationId="{A1B0AF01-669C-41FA-AB47-499360124DBB}"/>
            </ac:spMkLst>
          </pc:spChg>
          <pc:spChg chg="mod">
            <ac:chgData name="Fake Test User" userId="SID-0" providerId="Test" clId="FakeClientId" dt="2019-06-25T08:44:46.110" v="692" actId="2711"/>
            <ac:spMkLst>
              <pc:docMk/>
              <pc:sldMasterMk cId="870949711" sldId="2147483648"/>
              <pc:sldLayoutMk cId="97448243" sldId="2147483654"/>
              <ac:spMk id="50" creationId="{2E9DB84A-BEB2-4879-9C49-36E01DA388E5}"/>
            </ac:spMkLst>
          </pc:spChg>
          <pc:grpChg chg="mod">
            <ac:chgData name="Fake Test User" userId="SID-0" providerId="Test" clId="FakeClientId" dt="2019-06-25T08:44:46.110" v="692" actId="2711"/>
            <ac:grpSpMkLst>
              <pc:docMk/>
              <pc:sldMasterMk cId="870949711" sldId="2147483648"/>
              <pc:sldLayoutMk cId="97448243" sldId="2147483654"/>
              <ac:grpSpMk id="6" creationId="{D75EE4BF-DFDF-4605-8203-C5433F937701}"/>
            </ac:grpSpMkLst>
          </pc:grpChg>
          <pc:grpChg chg="mod">
            <ac:chgData name="Fake Test User" userId="SID-0" providerId="Test" clId="FakeClientId" dt="2019-06-25T08:44:46.110" v="692" actId="2711"/>
            <ac:grpSpMkLst>
              <pc:docMk/>
              <pc:sldMasterMk cId="870949711" sldId="2147483648"/>
              <pc:sldLayoutMk cId="97448243" sldId="2147483654"/>
              <ac:grpSpMk id="11" creationId="{96BCA1E3-B804-459E-8075-686EF34CE942}"/>
            </ac:grpSpMkLst>
          </pc:grpChg>
          <pc:grpChg chg="mod">
            <ac:chgData name="Fake Test User" userId="SID-0" providerId="Test" clId="FakeClientId" dt="2019-06-25T08:44:46.110" v="692" actId="2711"/>
            <ac:grpSpMkLst>
              <pc:docMk/>
              <pc:sldMasterMk cId="870949711" sldId="2147483648"/>
              <pc:sldLayoutMk cId="97448243" sldId="2147483654"/>
              <ac:grpSpMk id="26" creationId="{ECCB06CA-FA06-42B1-B7A2-6363E73A158C}"/>
            </ac:grpSpMkLst>
          </pc:grpChg>
          <pc:grpChg chg="mod">
            <ac:chgData name="Fake Test User" userId="SID-0" providerId="Test" clId="FakeClientId" dt="2019-06-25T08:44:46.110" v="692" actId="2711"/>
            <ac:grpSpMkLst>
              <pc:docMk/>
              <pc:sldMasterMk cId="870949711" sldId="2147483648"/>
              <pc:sldLayoutMk cId="97448243" sldId="2147483654"/>
              <ac:grpSpMk id="43" creationId="{7E4EEC7B-7ECD-420D-AFFB-393BCDEBD8B6}"/>
            </ac:grpSpMkLst>
          </pc:grpChg>
          <pc:picChg chg="mod">
            <ac:chgData name="Fake Test User" userId="SID-0" providerId="Test" clId="FakeClientId" dt="2019-06-25T08:44:46.110" v="692" actId="2711"/>
            <ac:picMkLst>
              <pc:docMk/>
              <pc:sldMasterMk cId="870949711" sldId="2147483648"/>
              <pc:sldLayoutMk cId="97448243" sldId="2147483654"/>
              <ac:picMk id="20" creationId="{FEBEC73D-FB42-43E5-B858-99968EFF3384}"/>
            </ac:picMkLst>
          </pc:picChg>
          <pc:cxnChg chg="mod">
            <ac:chgData name="Fake Test User" userId="SID-0" providerId="Test" clId="FakeClientId" dt="2019-06-25T08:44:46.110" v="692" actId="2711"/>
            <ac:cxnSpMkLst>
              <pc:docMk/>
              <pc:sldMasterMk cId="870949711" sldId="2147483648"/>
              <pc:sldLayoutMk cId="97448243" sldId="2147483654"/>
              <ac:cxnSpMk id="30" creationId="{B41DF3DD-0002-4701-BE7C-0E8DE9BF42E6}"/>
            </ac:cxnSpMkLst>
          </pc:cxnChg>
          <pc:cxnChg chg="mod">
            <ac:chgData name="Fake Test User" userId="SID-0" providerId="Test" clId="FakeClientId" dt="2019-06-25T08:44:46.110" v="692" actId="2711"/>
            <ac:cxnSpMkLst>
              <pc:docMk/>
              <pc:sldMasterMk cId="870949711" sldId="2147483648"/>
              <pc:sldLayoutMk cId="97448243" sldId="2147483654"/>
              <ac:cxnSpMk id="33" creationId="{8AAC4272-4437-413B-A882-4C3FDEAF75AC}"/>
            </ac:cxnSpMkLst>
          </pc:cxnChg>
          <pc:cxnChg chg="mod">
            <ac:chgData name="Fake Test User" userId="SID-0" providerId="Test" clId="FakeClientId" dt="2019-06-25T08:44:46.110" v="692" actId="2711"/>
            <ac:cxnSpMkLst>
              <pc:docMk/>
              <pc:sldMasterMk cId="870949711" sldId="2147483648"/>
              <pc:sldLayoutMk cId="97448243" sldId="2147483654"/>
              <ac:cxnSpMk id="40" creationId="{80B2909E-4DFB-43CF-B402-D5EC60C56705}"/>
            </ac:cxnSpMkLst>
          </pc:cxnChg>
          <pc:cxnChg chg="mod">
            <ac:chgData name="Fake Test User" userId="SID-0" providerId="Test" clId="FakeClientId" dt="2019-06-25T08:44:46.110" v="692" actId="2711"/>
            <ac:cxnSpMkLst>
              <pc:docMk/>
              <pc:sldMasterMk cId="870949711" sldId="2147483648"/>
              <pc:sldLayoutMk cId="97448243" sldId="2147483654"/>
              <ac:cxnSpMk id="44" creationId="{571A9AF7-09CD-4549-AD13-689A61C5480E}"/>
            </ac:cxnSpMkLst>
          </pc:cxnChg>
          <pc:cxnChg chg="mod">
            <ac:chgData name="Fake Test User" userId="SID-0" providerId="Test" clId="FakeClientId" dt="2019-06-25T08:44:46.110" v="692" actId="2711"/>
            <ac:cxnSpMkLst>
              <pc:docMk/>
              <pc:sldMasterMk cId="870949711" sldId="2147483648"/>
              <pc:sldLayoutMk cId="97448243" sldId="2147483654"/>
              <ac:cxnSpMk id="45" creationId="{3DB8C025-CF65-4476-A71D-798F42F476EB}"/>
            </ac:cxnSpMkLst>
          </pc:cxnChg>
        </pc:sldLayoutChg>
        <pc:sldLayoutChg chg="modSp">
          <pc:chgData name="Fake Test User" userId="SID-0" providerId="Test" clId="FakeClientId" dt="2019-06-25T08:44:37.455" v="690" actId="2711"/>
          <pc:sldLayoutMkLst>
            <pc:docMk/>
            <pc:sldMasterMk cId="870949711" sldId="2147483648"/>
            <pc:sldLayoutMk cId="929250018" sldId="2147483660"/>
          </pc:sldLayoutMkLst>
          <pc:spChg chg="mod">
            <ac:chgData name="Fake Test User" userId="SID-0" providerId="Test" clId="FakeClientId" dt="2019-06-25T08:44:37.455" v="690" actId="2711"/>
            <ac:spMkLst>
              <pc:docMk/>
              <pc:sldMasterMk cId="870949711" sldId="2147483648"/>
              <pc:sldLayoutMk cId="929250018" sldId="2147483660"/>
              <ac:spMk id="2" creationId="{81AB60D7-2823-4212-ABD1-3D7E37428911}"/>
            </ac:spMkLst>
          </pc:spChg>
          <pc:spChg chg="mod">
            <ac:chgData name="Fake Test User" userId="SID-0" providerId="Test" clId="FakeClientId" dt="2019-06-25T08:44:37.455" v="690" actId="2711"/>
            <ac:spMkLst>
              <pc:docMk/>
              <pc:sldMasterMk cId="870949711" sldId="2147483648"/>
              <pc:sldLayoutMk cId="929250018" sldId="2147483660"/>
              <ac:spMk id="3" creationId="{DE722CFD-F986-481B-A9C2-83DF183AD840}"/>
            </ac:spMkLst>
          </pc:spChg>
          <pc:spChg chg="mod">
            <ac:chgData name="Fake Test User" userId="SID-0" providerId="Test" clId="FakeClientId" dt="2019-06-25T08:44:37.455" v="690" actId="2711"/>
            <ac:spMkLst>
              <pc:docMk/>
              <pc:sldMasterMk cId="870949711" sldId="2147483648"/>
              <pc:sldLayoutMk cId="929250018" sldId="2147483660"/>
              <ac:spMk id="5" creationId="{8DB9522B-D865-4C33-98AE-A54F20A28DA8}"/>
            </ac:spMkLst>
          </pc:spChg>
          <pc:spChg chg="mod">
            <ac:chgData name="Fake Test User" userId="SID-0" providerId="Test" clId="FakeClientId" dt="2019-06-25T08:18:44.196" v="372" actId="790"/>
            <ac:spMkLst>
              <pc:docMk/>
              <pc:sldMasterMk cId="870949711" sldId="2147483648"/>
              <pc:sldLayoutMk cId="929250018" sldId="2147483660"/>
              <ac:spMk id="96" creationId="{E1FE1E44-CAA1-4CE4-89C8-4895F4A67E9B}"/>
            </ac:spMkLst>
          </pc:spChg>
          <pc:spChg chg="mod">
            <ac:chgData name="Fake Test User" userId="SID-0" providerId="Test" clId="FakeClientId" dt="2019-06-25T08:18:44.196" v="372" actId="790"/>
            <ac:spMkLst>
              <pc:docMk/>
              <pc:sldMasterMk cId="870949711" sldId="2147483648"/>
              <pc:sldLayoutMk cId="929250018" sldId="2147483660"/>
              <ac:spMk id="97" creationId="{BE08CD4F-7A3C-4809-B1E8-7674FD2E99E0}"/>
            </ac:spMkLst>
          </pc:spChg>
          <pc:spChg chg="mod">
            <ac:chgData name="Fake Test User" userId="SID-0" providerId="Test" clId="FakeClientId" dt="2019-06-25T08:18:44.196" v="372" actId="790"/>
            <ac:spMkLst>
              <pc:docMk/>
              <pc:sldMasterMk cId="870949711" sldId="2147483648"/>
              <pc:sldLayoutMk cId="929250018" sldId="2147483660"/>
              <ac:spMk id="98" creationId="{C9B9E1C1-D36A-4797-A7F9-5BF324BCD726}"/>
            </ac:spMkLst>
          </pc:spChg>
          <pc:spChg chg="mod">
            <ac:chgData name="Fake Test User" userId="SID-0" providerId="Test" clId="FakeClientId" dt="2019-06-25T08:18:44.196" v="372" actId="790"/>
            <ac:spMkLst>
              <pc:docMk/>
              <pc:sldMasterMk cId="870949711" sldId="2147483648"/>
              <pc:sldLayoutMk cId="929250018" sldId="2147483660"/>
              <ac:spMk id="99" creationId="{0616452C-DEB3-4449-8160-F9B7760C1C21}"/>
            </ac:spMkLst>
          </pc:spChg>
          <pc:spChg chg="mod">
            <ac:chgData name="Fake Test User" userId="SID-0" providerId="Test" clId="FakeClientId" dt="2019-06-25T08:18:44.196" v="372" actId="790"/>
            <ac:spMkLst>
              <pc:docMk/>
              <pc:sldMasterMk cId="870949711" sldId="2147483648"/>
              <pc:sldLayoutMk cId="929250018" sldId="2147483660"/>
              <ac:spMk id="100" creationId="{95CA0F7B-63E5-4A98-8130-3087B6E24B94}"/>
            </ac:spMkLst>
          </pc:spChg>
          <pc:spChg chg="mod">
            <ac:chgData name="Fake Test User" userId="SID-0" providerId="Test" clId="FakeClientId" dt="2019-06-25T08:18:44.196" v="372" actId="790"/>
            <ac:spMkLst>
              <pc:docMk/>
              <pc:sldMasterMk cId="870949711" sldId="2147483648"/>
              <pc:sldLayoutMk cId="929250018" sldId="2147483660"/>
              <ac:spMk id="101" creationId="{9EEC0341-76C3-4255-8309-F48E88365938}"/>
            </ac:spMkLst>
          </pc:spChg>
          <pc:spChg chg="mod">
            <ac:chgData name="Fake Test User" userId="SID-0" providerId="Test" clId="FakeClientId" dt="2019-06-25T08:18:44.196" v="372" actId="790"/>
            <ac:spMkLst>
              <pc:docMk/>
              <pc:sldMasterMk cId="870949711" sldId="2147483648"/>
              <pc:sldLayoutMk cId="929250018" sldId="2147483660"/>
              <ac:spMk id="102" creationId="{9DF470E1-B67F-46D0-8D21-1ADF5F6C574B}"/>
            </ac:spMkLst>
          </pc:spChg>
          <pc:spChg chg="mod">
            <ac:chgData name="Fake Test User" userId="SID-0" providerId="Test" clId="FakeClientId" dt="2019-06-25T08:18:44.196" v="372" actId="790"/>
            <ac:spMkLst>
              <pc:docMk/>
              <pc:sldMasterMk cId="870949711" sldId="2147483648"/>
              <pc:sldLayoutMk cId="929250018" sldId="2147483660"/>
              <ac:spMk id="103" creationId="{402D727C-3C67-4E69-A419-4226AD22DC14}"/>
            </ac:spMkLst>
          </pc:spChg>
          <pc:spChg chg="mod">
            <ac:chgData name="Fake Test User" userId="SID-0" providerId="Test" clId="FakeClientId" dt="2019-06-25T08:18:44.212" v="373" actId="790"/>
            <ac:spMkLst>
              <pc:docMk/>
              <pc:sldMasterMk cId="870949711" sldId="2147483648"/>
              <pc:sldLayoutMk cId="929250018" sldId="2147483660"/>
              <ac:spMk id="104" creationId="{CE7D2672-4F5E-44D1-9406-659611661A62}"/>
            </ac:spMkLst>
          </pc:spChg>
          <pc:spChg chg="mod">
            <ac:chgData name="Fake Test User" userId="SID-0" providerId="Test" clId="FakeClientId" dt="2019-06-25T08:18:44.212" v="373" actId="790"/>
            <ac:spMkLst>
              <pc:docMk/>
              <pc:sldMasterMk cId="870949711" sldId="2147483648"/>
              <pc:sldLayoutMk cId="929250018" sldId="2147483660"/>
              <ac:spMk id="105" creationId="{8AF400C7-8659-4457-B772-9E7379CD36B7}"/>
            </ac:spMkLst>
          </pc:spChg>
          <pc:spChg chg="mod">
            <ac:chgData name="Fake Test User" userId="SID-0" providerId="Test" clId="FakeClientId" dt="2019-06-25T08:18:44.212" v="373" actId="790"/>
            <ac:spMkLst>
              <pc:docMk/>
              <pc:sldMasterMk cId="870949711" sldId="2147483648"/>
              <pc:sldLayoutMk cId="929250018" sldId="2147483660"/>
              <ac:spMk id="106" creationId="{C18C9FC5-136E-4EFC-9474-AE016898CF3F}"/>
            </ac:spMkLst>
          </pc:spChg>
          <pc:spChg chg="mod">
            <ac:chgData name="Fake Test User" userId="SID-0" providerId="Test" clId="FakeClientId" dt="2019-06-25T08:18:44.212" v="373" actId="790"/>
            <ac:spMkLst>
              <pc:docMk/>
              <pc:sldMasterMk cId="870949711" sldId="2147483648"/>
              <pc:sldLayoutMk cId="929250018" sldId="2147483660"/>
              <ac:spMk id="107" creationId="{1D657BE7-3935-4DAB-9F6D-87FB736955AA}"/>
            </ac:spMkLst>
          </pc:spChg>
          <pc:spChg chg="mod">
            <ac:chgData name="Fake Test User" userId="SID-0" providerId="Test" clId="FakeClientId" dt="2019-06-25T08:18:44.212" v="373" actId="790"/>
            <ac:spMkLst>
              <pc:docMk/>
              <pc:sldMasterMk cId="870949711" sldId="2147483648"/>
              <pc:sldLayoutMk cId="929250018" sldId="2147483660"/>
              <ac:spMk id="108" creationId="{014C1C32-BACC-45A3-8403-A05D4C4A3237}"/>
            </ac:spMkLst>
          </pc:spChg>
          <pc:spChg chg="mod">
            <ac:chgData name="Fake Test User" userId="SID-0" providerId="Test" clId="FakeClientId" dt="2019-06-25T08:18:44.212" v="373" actId="790"/>
            <ac:spMkLst>
              <pc:docMk/>
              <pc:sldMasterMk cId="870949711" sldId="2147483648"/>
              <pc:sldLayoutMk cId="929250018" sldId="2147483660"/>
              <ac:spMk id="109" creationId="{2E3602B0-DC84-4260-BCB5-42D891A9B1DD}"/>
            </ac:spMkLst>
          </pc:spChg>
          <pc:spChg chg="mod">
            <ac:chgData name="Fake Test User" userId="SID-0" providerId="Test" clId="FakeClientId" dt="2019-06-25T08:18:44.212" v="373" actId="790"/>
            <ac:spMkLst>
              <pc:docMk/>
              <pc:sldMasterMk cId="870949711" sldId="2147483648"/>
              <pc:sldLayoutMk cId="929250018" sldId="2147483660"/>
              <ac:spMk id="110" creationId="{2717147F-381D-4390-B96A-0AABC6640E5B}"/>
            </ac:spMkLst>
          </pc:spChg>
          <pc:spChg chg="mod">
            <ac:chgData name="Fake Test User" userId="SID-0" providerId="Test" clId="FakeClientId" dt="2019-06-25T08:18:44.212" v="373" actId="790"/>
            <ac:spMkLst>
              <pc:docMk/>
              <pc:sldMasterMk cId="870949711" sldId="2147483648"/>
              <pc:sldLayoutMk cId="929250018" sldId="2147483660"/>
              <ac:spMk id="111" creationId="{D4ABC3D4-26F3-4355-957F-D38B829270A9}"/>
            </ac:spMkLst>
          </pc:spChg>
          <pc:spChg chg="mod">
            <ac:chgData name="Fake Test User" userId="SID-0" providerId="Test" clId="FakeClientId" dt="2019-06-25T08:44:37.455" v="690" actId="2711"/>
            <ac:spMkLst>
              <pc:docMk/>
              <pc:sldMasterMk cId="870949711" sldId="2147483648"/>
              <pc:sldLayoutMk cId="929250018" sldId="2147483660"/>
              <ac:spMk id="114" creationId="{3760C5DC-9005-493B-8CD5-45E8EBABB4BC}"/>
            </ac:spMkLst>
          </pc:spChg>
          <pc:spChg chg="mod">
            <ac:chgData name="Fake Test User" userId="SID-0" providerId="Test" clId="FakeClientId" dt="2019-06-25T08:44:37.455" v="690" actId="2711"/>
            <ac:spMkLst>
              <pc:docMk/>
              <pc:sldMasterMk cId="870949711" sldId="2147483648"/>
              <pc:sldLayoutMk cId="929250018" sldId="2147483660"/>
              <ac:spMk id="117" creationId="{9320F2EF-08C8-4A24-B04E-BFE910AE55A7}"/>
            </ac:spMkLst>
          </pc:spChg>
          <pc:spChg chg="mod">
            <ac:chgData name="Fake Test User" userId="SID-0" providerId="Test" clId="FakeClientId" dt="2019-06-25T08:44:37.455" v="690" actId="2711"/>
            <ac:spMkLst>
              <pc:docMk/>
              <pc:sldMasterMk cId="870949711" sldId="2147483648"/>
              <pc:sldLayoutMk cId="929250018" sldId="2147483660"/>
              <ac:spMk id="130" creationId="{0196C6CA-23E4-4CC3-98BD-AD2C93BDA205}"/>
            </ac:spMkLst>
          </pc:spChg>
          <pc:spChg chg="mod">
            <ac:chgData name="Fake Test User" userId="SID-0" providerId="Test" clId="FakeClientId" dt="2019-06-25T08:44:37.455" v="690" actId="2711"/>
            <ac:spMkLst>
              <pc:docMk/>
              <pc:sldMasterMk cId="870949711" sldId="2147483648"/>
              <pc:sldLayoutMk cId="929250018" sldId="2147483660"/>
              <ac:spMk id="131" creationId="{3B4F03C9-9A3E-4E55-8465-D1E9EC8CEA3E}"/>
            </ac:spMkLst>
          </pc:spChg>
          <pc:spChg chg="mod">
            <ac:chgData name="Fake Test User" userId="SID-0" providerId="Test" clId="FakeClientId" dt="2019-06-25T08:44:37.455" v="690" actId="2711"/>
            <ac:spMkLst>
              <pc:docMk/>
              <pc:sldMasterMk cId="870949711" sldId="2147483648"/>
              <pc:sldLayoutMk cId="929250018" sldId="2147483660"/>
              <ac:spMk id="133" creationId="{9152093B-C178-467C-B333-8002B79BB67D}"/>
            </ac:spMkLst>
          </pc:spChg>
          <pc:spChg chg="mod">
            <ac:chgData name="Fake Test User" userId="SID-0" providerId="Test" clId="FakeClientId" dt="2019-06-25T08:44:37.455" v="690" actId="2711"/>
            <ac:spMkLst>
              <pc:docMk/>
              <pc:sldMasterMk cId="870949711" sldId="2147483648"/>
              <pc:sldLayoutMk cId="929250018" sldId="2147483660"/>
              <ac:spMk id="137" creationId="{CC304FE6-FA90-4173-B012-898665D1472E}"/>
            </ac:spMkLst>
          </pc:spChg>
          <pc:spChg chg="mod">
            <ac:chgData name="Fake Test User" userId="SID-0" providerId="Test" clId="FakeClientId" dt="2019-06-25T08:44:37.455" v="690" actId="2711"/>
            <ac:spMkLst>
              <pc:docMk/>
              <pc:sldMasterMk cId="870949711" sldId="2147483648"/>
              <pc:sldLayoutMk cId="929250018" sldId="2147483660"/>
              <ac:spMk id="139" creationId="{59F7EC8A-1AC7-4730-9B29-8C053F594A37}"/>
            </ac:spMkLst>
          </pc:spChg>
          <pc:spChg chg="mod">
            <ac:chgData name="Fake Test User" userId="SID-0" providerId="Test" clId="FakeClientId" dt="2019-06-25T08:44:37.455" v="690" actId="2711"/>
            <ac:spMkLst>
              <pc:docMk/>
              <pc:sldMasterMk cId="870949711" sldId="2147483648"/>
              <pc:sldLayoutMk cId="929250018" sldId="2147483660"/>
              <ac:spMk id="149" creationId="{7DB2DC48-60E8-49E5-A894-517FDA64D255}"/>
            </ac:spMkLst>
          </pc:spChg>
          <pc:spChg chg="mod">
            <ac:chgData name="Fake Test User" userId="SID-0" providerId="Test" clId="FakeClientId" dt="2019-06-25T08:44:37.455" v="690" actId="2711"/>
            <ac:spMkLst>
              <pc:docMk/>
              <pc:sldMasterMk cId="870949711" sldId="2147483648"/>
              <pc:sldLayoutMk cId="929250018" sldId="2147483660"/>
              <ac:spMk id="150" creationId="{CBDE9A6D-ED4D-4C71-935F-0A90C4A4C36E}"/>
            </ac:spMkLst>
          </pc:s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6" creationId="{36C294B9-3C5D-4F34-9130-811AD01C85AF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30" creationId="{CF5D8129-4B46-4FA6-A4FC-4B2CA4E2A70F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36" creationId="{4A17B119-20BC-4030-B3B0-92A75C5C07A1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39" creationId="{E235E301-34AA-4989-B318-FFCDC3423D11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42" creationId="{53168B81-47A6-4917-A77A-78632601FA2A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45" creationId="{54524FC9-A498-46AA-A520-B53982BC67DF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51" creationId="{5753AAA6-3FC3-4BD8-AEEB-AF31820732A8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54" creationId="{3597C9B3-31AD-4267-AC01-5DDD1702E62B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57" creationId="{1A2EBD89-8E53-458D-8C5F-A8DC5F1709F6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60" creationId="{BAB1DFB8-AE98-42E3-A8A5-4041F4AFA47D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63" creationId="{22F920FF-5F97-4EF2-8B92-60F57694C6D1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66" creationId="{809034D6-0CD6-4A40-BB1A-720F9CFE685E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69" creationId="{4CEAF610-4CC7-48FC-9E08-AF3C22EBB396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72" creationId="{78577481-8ECA-4220-B9A8-3E963795E319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75" creationId="{0F171215-27BA-41A5-970D-662A0E274D97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81" creationId="{EE943BAB-517A-4911-85A2-74FA103391A0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84" creationId="{BEEC1156-6DC1-40E3-B845-667D2C511ADC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87" creationId="{FE2341B8-5A94-4DE0-8460-5A77B97DB4E3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90" creationId="{734A7678-7ECF-484B-8145-A137706327A2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93" creationId="{3AE66818-02BE-4160-9BDC-53841722F518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112" creationId="{C98A7671-B30A-4CF9-86C8-2EC8A2269870}"/>
            </ac:grpSpMkLst>
          </pc:grpChg>
          <pc:grpChg chg="mod">
            <ac:chgData name="Fake Test User" userId="SID-0" providerId="Test" clId="FakeClientId" dt="2019-06-25T08:44:37.455" v="690" actId="2711"/>
            <ac:grpSpMkLst>
              <pc:docMk/>
              <pc:sldMasterMk cId="870949711" sldId="2147483648"/>
              <pc:sldLayoutMk cId="929250018" sldId="2147483660"/>
              <ac:grpSpMk id="113" creationId="{3AFC6490-C662-4578-8806-5436AAC26123}"/>
            </ac:grpSpMkLst>
          </pc:grpChg>
          <pc:cxnChg chg="mod">
            <ac:chgData name="Fake Test User" userId="SID-0" providerId="Test" clId="FakeClientId" dt="2019-06-25T08:44:37.455" v="690" actId="2711"/>
            <ac:cxnSpMkLst>
              <pc:docMk/>
              <pc:sldMasterMk cId="870949711" sldId="2147483648"/>
              <pc:sldLayoutMk cId="929250018" sldId="2147483660"/>
              <ac:cxnSpMk id="116" creationId="{F90A1362-7081-48A0-AC8C-1D9FE978B90F}"/>
            </ac:cxnSpMkLst>
          </pc:cxnChg>
          <pc:cxnChg chg="mod">
            <ac:chgData name="Fake Test User" userId="SID-0" providerId="Test" clId="FakeClientId" dt="2019-06-25T08:44:37.455" v="690" actId="2711"/>
            <ac:cxnSpMkLst>
              <pc:docMk/>
              <pc:sldMasterMk cId="870949711" sldId="2147483648"/>
              <pc:sldLayoutMk cId="929250018" sldId="2147483660"/>
              <ac:cxnSpMk id="119" creationId="{F4DBDE2F-EE48-40DD-84FF-92970926710A}"/>
            </ac:cxnSpMkLst>
          </pc:cxnChg>
          <pc:cxnChg chg="mod">
            <ac:chgData name="Fake Test User" userId="SID-0" providerId="Test" clId="FakeClientId" dt="2019-06-25T08:44:37.455" v="690" actId="2711"/>
            <ac:cxnSpMkLst>
              <pc:docMk/>
              <pc:sldMasterMk cId="870949711" sldId="2147483648"/>
              <pc:sldLayoutMk cId="929250018" sldId="2147483660"/>
              <ac:cxnSpMk id="120" creationId="{76D2D466-F19E-4EDB-A149-E154390069F6}"/>
            </ac:cxnSpMkLst>
          </pc:cxnChg>
          <pc:cxnChg chg="mod">
            <ac:chgData name="Fake Test User" userId="SID-0" providerId="Test" clId="FakeClientId" dt="2019-06-25T08:44:37.455" v="690" actId="2711"/>
            <ac:cxnSpMkLst>
              <pc:docMk/>
              <pc:sldMasterMk cId="870949711" sldId="2147483648"/>
              <pc:sldLayoutMk cId="929250018" sldId="2147483660"/>
              <ac:cxnSpMk id="121" creationId="{CB0D4603-D299-416C-B01F-544D83AFDE00}"/>
            </ac:cxnSpMkLst>
          </pc:cxnChg>
          <pc:cxnChg chg="mod">
            <ac:chgData name="Fake Test User" userId="SID-0" providerId="Test" clId="FakeClientId" dt="2019-06-25T08:44:37.455" v="690" actId="2711"/>
            <ac:cxnSpMkLst>
              <pc:docMk/>
              <pc:sldMasterMk cId="870949711" sldId="2147483648"/>
              <pc:sldLayoutMk cId="929250018" sldId="2147483660"/>
              <ac:cxnSpMk id="122" creationId="{FE87E54F-40DD-488D-BB90-391DF4ED0F42}"/>
            </ac:cxnSpMkLst>
          </pc:cxnChg>
          <pc:cxnChg chg="mod">
            <ac:chgData name="Fake Test User" userId="SID-0" providerId="Test" clId="FakeClientId" dt="2019-06-25T08:44:37.455" v="690" actId="2711"/>
            <ac:cxnSpMkLst>
              <pc:docMk/>
              <pc:sldMasterMk cId="870949711" sldId="2147483648"/>
              <pc:sldLayoutMk cId="929250018" sldId="2147483660"/>
              <ac:cxnSpMk id="129" creationId="{F28A60A7-DBAB-4976-9C75-949C21BDD240}"/>
            </ac:cxnSpMkLst>
          </pc:cxnChg>
          <pc:cxnChg chg="mod">
            <ac:chgData name="Fake Test User" userId="SID-0" providerId="Test" clId="FakeClientId" dt="2019-06-25T08:44:37.455" v="690" actId="2711"/>
            <ac:cxnSpMkLst>
              <pc:docMk/>
              <pc:sldMasterMk cId="870949711" sldId="2147483648"/>
              <pc:sldLayoutMk cId="929250018" sldId="2147483660"/>
              <ac:cxnSpMk id="132" creationId="{C60840FC-975D-46C3-A755-D579087FBE81}"/>
            </ac:cxnSpMkLst>
          </pc:cxnChg>
          <pc:cxnChg chg="mod">
            <ac:chgData name="Fake Test User" userId="SID-0" providerId="Test" clId="FakeClientId" dt="2019-06-25T08:44:37.455" v="690" actId="2711"/>
            <ac:cxnSpMkLst>
              <pc:docMk/>
              <pc:sldMasterMk cId="870949711" sldId="2147483648"/>
              <pc:sldLayoutMk cId="929250018" sldId="2147483660"/>
              <ac:cxnSpMk id="134" creationId="{EA268F2C-549E-41D8-881B-FC11CF09AE6D}"/>
            </ac:cxnSpMkLst>
          </pc:cxnChg>
          <pc:cxnChg chg="mod">
            <ac:chgData name="Fake Test User" userId="SID-0" providerId="Test" clId="FakeClientId" dt="2019-06-25T08:44:37.455" v="690" actId="2711"/>
            <ac:cxnSpMkLst>
              <pc:docMk/>
              <pc:sldMasterMk cId="870949711" sldId="2147483648"/>
              <pc:sldLayoutMk cId="929250018" sldId="2147483660"/>
              <ac:cxnSpMk id="135" creationId="{CEC14A9A-F8A8-4916-B3B4-5693D94A2CEB}"/>
            </ac:cxnSpMkLst>
          </pc:cxnChg>
          <pc:cxnChg chg="mod">
            <ac:chgData name="Fake Test User" userId="SID-0" providerId="Test" clId="FakeClientId" dt="2019-06-25T08:44:37.455" v="690" actId="2711"/>
            <ac:cxnSpMkLst>
              <pc:docMk/>
              <pc:sldMasterMk cId="870949711" sldId="2147483648"/>
              <pc:sldLayoutMk cId="929250018" sldId="2147483660"/>
              <ac:cxnSpMk id="136" creationId="{6CF63C52-9C23-44C8-8E64-6A9A231F8F62}"/>
            </ac:cxnSpMkLst>
          </pc:cxnChg>
          <pc:cxnChg chg="mod">
            <ac:chgData name="Fake Test User" userId="SID-0" providerId="Test" clId="FakeClientId" dt="2019-06-25T08:44:37.455" v="690" actId="2711"/>
            <ac:cxnSpMkLst>
              <pc:docMk/>
              <pc:sldMasterMk cId="870949711" sldId="2147483648"/>
              <pc:sldLayoutMk cId="929250018" sldId="2147483660"/>
              <ac:cxnSpMk id="138" creationId="{A73D930A-6623-4915-B4E4-5DCFBC956A03}"/>
            </ac:cxnSpMkLst>
          </pc:cxnChg>
          <pc:cxnChg chg="mod">
            <ac:chgData name="Fake Test User" userId="SID-0" providerId="Test" clId="FakeClientId" dt="2019-06-25T08:44:37.455" v="690" actId="2711"/>
            <ac:cxnSpMkLst>
              <pc:docMk/>
              <pc:sldMasterMk cId="870949711" sldId="2147483648"/>
              <pc:sldLayoutMk cId="929250018" sldId="2147483660"/>
              <ac:cxnSpMk id="140" creationId="{A33915E8-1BB6-491B-AA5C-1ACF6C588D30}"/>
            </ac:cxnSpMkLst>
          </pc:cxnChg>
          <pc:cxnChg chg="mod">
            <ac:chgData name="Fake Test User" userId="SID-0" providerId="Test" clId="FakeClientId" dt="2019-06-25T08:44:37.455" v="690" actId="2711"/>
            <ac:cxnSpMkLst>
              <pc:docMk/>
              <pc:sldMasterMk cId="870949711" sldId="2147483648"/>
              <pc:sldLayoutMk cId="929250018" sldId="2147483660"/>
              <ac:cxnSpMk id="141" creationId="{539B9B21-C34C-434B-A831-86DBEF1C10C8}"/>
            </ac:cxnSpMkLst>
          </pc:cxnChg>
          <pc:cxnChg chg="mod">
            <ac:chgData name="Fake Test User" userId="SID-0" providerId="Test" clId="FakeClientId" dt="2019-06-25T08:44:37.455" v="690" actId="2711"/>
            <ac:cxnSpMkLst>
              <pc:docMk/>
              <pc:sldMasterMk cId="870949711" sldId="2147483648"/>
              <pc:sldLayoutMk cId="929250018" sldId="2147483660"/>
              <ac:cxnSpMk id="142" creationId="{A10806C5-5FCE-4986-95EA-A3A43EC89DD7}"/>
            </ac:cxnSpMkLst>
          </pc:cxnChg>
        </pc:sldLayoutChg>
      </pc:sldMasterChg>
      <pc:sldMasterChg chg="modSp modSldLayout">
        <pc:chgData name="Fake Test User" userId="SID-0" providerId="Test" clId="FakeClientId" dt="2019-06-25T08:49:19.545" v="723" actId="790"/>
        <pc:sldMasterMkLst>
          <pc:docMk/>
          <pc:sldMasterMk cId="922424524" sldId="2147483662"/>
        </pc:sldMasterMkLst>
        <pc:spChg chg="mod">
          <ac:chgData name="Fake Test User" userId="SID-0" providerId="Test" clId="FakeClientId" dt="2019-06-25T08:45:47.749" v="708" actId="2711"/>
          <ac:spMkLst>
            <pc:docMk/>
            <pc:sldMasterMk cId="922424524" sldId="2147483662"/>
            <ac:spMk id="2" creationId="{C8E7971B-B051-47CA-AEEA-5A1E4D170547}"/>
          </ac:spMkLst>
        </pc:spChg>
        <pc:spChg chg="mod">
          <ac:chgData name="Fake Test User" userId="SID-0" providerId="Test" clId="FakeClientId" dt="2019-06-25T08:45:47.749" v="708" actId="2711"/>
          <ac:spMkLst>
            <pc:docMk/>
            <pc:sldMasterMk cId="922424524" sldId="2147483662"/>
            <ac:spMk id="3" creationId="{5669F8E4-ACA5-4C5E-8F71-F6B671E9A032}"/>
          </ac:spMkLst>
        </pc:spChg>
        <pc:spChg chg="mod">
          <ac:chgData name="Fake Test User" userId="SID-0" providerId="Test" clId="FakeClientId" dt="2019-06-25T08:45:47.749" v="708" actId="2711"/>
          <ac:spMkLst>
            <pc:docMk/>
            <pc:sldMasterMk cId="922424524" sldId="2147483662"/>
            <ac:spMk id="4" creationId="{B1499145-6259-4AC1-9726-E46C43BBEAAB}"/>
          </ac:spMkLst>
        </pc:spChg>
        <pc:spChg chg="mod">
          <ac:chgData name="Fake Test User" userId="SID-0" providerId="Test" clId="FakeClientId" dt="2019-06-25T08:47:16.380" v="711" actId="790"/>
          <ac:spMkLst>
            <pc:docMk/>
            <pc:sldMasterMk cId="922424524" sldId="2147483662"/>
            <ac:spMk id="5" creationId="{EB62AE71-EF30-4B9A-B362-44E8D4FA7E9C}"/>
          </ac:spMkLst>
        </pc:spChg>
        <pc:spChg chg="mod">
          <ac:chgData name="Fake Test User" userId="SID-0" providerId="Test" clId="FakeClientId" dt="2019-06-25T08:47:38.765" v="712" actId="790"/>
          <ac:spMkLst>
            <pc:docMk/>
            <pc:sldMasterMk cId="922424524" sldId="2147483662"/>
            <ac:spMk id="6" creationId="{094FF607-9AA4-4BF6-8C0E-C9C7972ABAD8}"/>
          </ac:spMkLst>
        </pc:spChg>
        <pc:sldLayoutChg chg="modSp">
          <pc:chgData name="Fake Test User" userId="SID-0" providerId="Test" clId="FakeClientId" dt="2019-06-25T08:47:54.124" v="713" actId="790"/>
          <pc:sldLayoutMkLst>
            <pc:docMk/>
            <pc:sldMasterMk cId="922424524" sldId="2147483662"/>
            <pc:sldLayoutMk cId="4238958623" sldId="2147483663"/>
          </pc:sldLayoutMkLst>
          <pc:spChg chg="mod">
            <ac:chgData name="Fake Test User" userId="SID-0" providerId="Test" clId="FakeClientId" dt="2019-06-25T08:46:05.499" v="709" actId="2711"/>
            <ac:spMkLst>
              <pc:docMk/>
              <pc:sldMasterMk cId="922424524" sldId="2147483662"/>
              <pc:sldLayoutMk cId="4238958623" sldId="2147483663"/>
              <ac:spMk id="2" creationId="{260A42E7-1F93-47EF-B7B7-10D7DC736158}"/>
            </ac:spMkLst>
          </pc:spChg>
          <pc:spChg chg="mod">
            <ac:chgData name="Fake Test User" userId="SID-0" providerId="Test" clId="FakeClientId" dt="2019-06-25T08:46:05.499" v="709" actId="2711"/>
            <ac:spMkLst>
              <pc:docMk/>
              <pc:sldMasterMk cId="922424524" sldId="2147483662"/>
              <pc:sldLayoutMk cId="4238958623" sldId="2147483663"/>
              <ac:spMk id="3" creationId="{47BA5243-4210-44F4-ACF9-E81FFDE4566D}"/>
            </ac:spMkLst>
          </pc:spChg>
          <pc:spChg chg="mod">
            <ac:chgData name="Fake Test User" userId="SID-0" providerId="Test" clId="FakeClientId" dt="2019-06-25T08:46:05.499" v="709" actId="2711"/>
            <ac:spMkLst>
              <pc:docMk/>
              <pc:sldMasterMk cId="922424524" sldId="2147483662"/>
              <pc:sldLayoutMk cId="4238958623" sldId="2147483663"/>
              <ac:spMk id="4" creationId="{77D3A281-2E06-4277-B383-1F73534E33C5}"/>
            </ac:spMkLst>
          </pc:spChg>
          <pc:spChg chg="mod">
            <ac:chgData name="Fake Test User" userId="SID-0" providerId="Test" clId="FakeClientId" dt="2019-06-25T08:47:54.124" v="713" actId="790"/>
            <ac:spMkLst>
              <pc:docMk/>
              <pc:sldMasterMk cId="922424524" sldId="2147483662"/>
              <pc:sldLayoutMk cId="4238958623" sldId="2147483663"/>
              <ac:spMk id="5" creationId="{F44FAADC-0D2E-4DD9-8240-952B00A66170}"/>
            </ac:spMkLst>
          </pc:spChg>
          <pc:spChg chg="mod">
            <ac:chgData name="Fake Test User" userId="SID-0" providerId="Test" clId="FakeClientId" dt="2019-06-25T08:46:05.499" v="709" actId="2711"/>
            <ac:spMkLst>
              <pc:docMk/>
              <pc:sldMasterMk cId="922424524" sldId="2147483662"/>
              <pc:sldLayoutMk cId="4238958623" sldId="2147483663"/>
              <ac:spMk id="6" creationId="{A1BE6064-44B9-4348-ABAD-4097E9E4E1A2}"/>
            </ac:spMkLst>
          </pc:spChg>
        </pc:sldLayoutChg>
        <pc:sldLayoutChg chg="modSp">
          <pc:chgData name="Fake Test User" userId="SID-0" providerId="Test" clId="FakeClientId" dt="2019-06-25T08:48:16.041" v="714" actId="790"/>
          <pc:sldLayoutMkLst>
            <pc:docMk/>
            <pc:sldMasterMk cId="922424524" sldId="2147483662"/>
            <pc:sldLayoutMk cId="2784101716" sldId="2147483664"/>
          </pc:sldLayoutMkLst>
          <pc:spChg chg="mod">
            <ac:chgData name="Fake Test User" userId="SID-0" providerId="Test" clId="FakeClientId" dt="2019-06-25T08:48:16.041" v="714" actId="790"/>
            <ac:spMkLst>
              <pc:docMk/>
              <pc:sldMasterMk cId="922424524" sldId="2147483662"/>
              <pc:sldLayoutMk cId="2784101716" sldId="2147483664"/>
              <ac:spMk id="5" creationId="{60A82E9E-2BF9-4F6A-B27F-05DCD9CD0D49}"/>
            </ac:spMkLst>
          </pc:spChg>
        </pc:sldLayoutChg>
        <pc:sldLayoutChg chg="modSp">
          <pc:chgData name="Fake Test User" userId="SID-0" providerId="Test" clId="FakeClientId" dt="2019-06-25T08:48:22.088" v="715" actId="790"/>
          <pc:sldLayoutMkLst>
            <pc:docMk/>
            <pc:sldMasterMk cId="922424524" sldId="2147483662"/>
            <pc:sldLayoutMk cId="4249496651" sldId="2147483665"/>
          </pc:sldLayoutMkLst>
          <pc:spChg chg="mod">
            <ac:chgData name="Fake Test User" userId="SID-0" providerId="Test" clId="FakeClientId" dt="2019-06-25T08:48:22.088" v="715" actId="790"/>
            <ac:spMkLst>
              <pc:docMk/>
              <pc:sldMasterMk cId="922424524" sldId="2147483662"/>
              <pc:sldLayoutMk cId="4249496651" sldId="2147483665"/>
              <ac:spMk id="5" creationId="{AFB2F68E-2AED-4A48-9D2E-40D15884B70A}"/>
            </ac:spMkLst>
          </pc:spChg>
        </pc:sldLayoutChg>
        <pc:sldLayoutChg chg="modSp">
          <pc:chgData name="Fake Test User" userId="SID-0" providerId="Test" clId="FakeClientId" dt="2019-06-25T08:48:29.919" v="716" actId="790"/>
          <pc:sldLayoutMkLst>
            <pc:docMk/>
            <pc:sldMasterMk cId="922424524" sldId="2147483662"/>
            <pc:sldLayoutMk cId="2189995026" sldId="2147483666"/>
          </pc:sldLayoutMkLst>
          <pc:spChg chg="mod">
            <ac:chgData name="Fake Test User" userId="SID-0" providerId="Test" clId="FakeClientId" dt="2019-06-25T08:48:29.919" v="716" actId="790"/>
            <ac:spMkLst>
              <pc:docMk/>
              <pc:sldMasterMk cId="922424524" sldId="2147483662"/>
              <pc:sldLayoutMk cId="2189995026" sldId="2147483666"/>
              <ac:spMk id="6" creationId="{368D66B0-18A5-4196-AE62-7C01CFE237C6}"/>
            </ac:spMkLst>
          </pc:spChg>
        </pc:sldLayoutChg>
        <pc:sldLayoutChg chg="modSp">
          <pc:chgData name="Fake Test User" userId="SID-0" providerId="Test" clId="FakeClientId" dt="2019-06-25T08:48:40.773" v="717" actId="790"/>
          <pc:sldLayoutMkLst>
            <pc:docMk/>
            <pc:sldMasterMk cId="922424524" sldId="2147483662"/>
            <pc:sldLayoutMk cId="1866147164" sldId="2147483667"/>
          </pc:sldLayoutMkLst>
          <pc:spChg chg="mod">
            <ac:chgData name="Fake Test User" userId="SID-0" providerId="Test" clId="FakeClientId" dt="2019-06-25T08:48:40.773" v="717" actId="790"/>
            <ac:spMkLst>
              <pc:docMk/>
              <pc:sldMasterMk cId="922424524" sldId="2147483662"/>
              <pc:sldLayoutMk cId="1866147164" sldId="2147483667"/>
              <ac:spMk id="8" creationId="{B37776C3-5990-4381-B65D-E0AC5FCF8BA1}"/>
            </ac:spMkLst>
          </pc:spChg>
        </pc:sldLayoutChg>
        <pc:sldLayoutChg chg="modSp">
          <pc:chgData name="Fake Test User" userId="SID-0" providerId="Test" clId="FakeClientId" dt="2019-06-25T08:48:47.089" v="718" actId="790"/>
          <pc:sldLayoutMkLst>
            <pc:docMk/>
            <pc:sldMasterMk cId="922424524" sldId="2147483662"/>
            <pc:sldLayoutMk cId="3873311632" sldId="2147483668"/>
          </pc:sldLayoutMkLst>
          <pc:spChg chg="mod">
            <ac:chgData name="Fake Test User" userId="SID-0" providerId="Test" clId="FakeClientId" dt="2019-06-25T08:48:47.089" v="718" actId="790"/>
            <ac:spMkLst>
              <pc:docMk/>
              <pc:sldMasterMk cId="922424524" sldId="2147483662"/>
              <pc:sldLayoutMk cId="3873311632" sldId="2147483668"/>
              <ac:spMk id="4" creationId="{85B21211-3104-481B-A460-2B5E9941C019}"/>
            </ac:spMkLst>
          </pc:spChg>
        </pc:sldLayoutChg>
        <pc:sldLayoutChg chg="modSp">
          <pc:chgData name="Fake Test User" userId="SID-0" providerId="Test" clId="FakeClientId" dt="2019-06-25T08:48:53.437" v="719" actId="790"/>
          <pc:sldLayoutMkLst>
            <pc:docMk/>
            <pc:sldMasterMk cId="922424524" sldId="2147483662"/>
            <pc:sldLayoutMk cId="2150190653" sldId="2147483669"/>
          </pc:sldLayoutMkLst>
          <pc:spChg chg="mod">
            <ac:chgData name="Fake Test User" userId="SID-0" providerId="Test" clId="FakeClientId" dt="2019-06-25T08:48:53.437" v="719" actId="790"/>
            <ac:spMkLst>
              <pc:docMk/>
              <pc:sldMasterMk cId="922424524" sldId="2147483662"/>
              <pc:sldLayoutMk cId="2150190653" sldId="2147483669"/>
              <ac:spMk id="3" creationId="{40E65D92-E89D-4862-AD1F-988878AD68D4}"/>
            </ac:spMkLst>
          </pc:spChg>
        </pc:sldLayoutChg>
        <pc:sldLayoutChg chg="modSp">
          <pc:chgData name="Fake Test User" userId="SID-0" providerId="Test" clId="FakeClientId" dt="2019-06-25T08:49:00.937" v="720" actId="790"/>
          <pc:sldLayoutMkLst>
            <pc:docMk/>
            <pc:sldMasterMk cId="922424524" sldId="2147483662"/>
            <pc:sldLayoutMk cId="2356896357" sldId="2147483670"/>
          </pc:sldLayoutMkLst>
          <pc:spChg chg="mod">
            <ac:chgData name="Fake Test User" userId="SID-0" providerId="Test" clId="FakeClientId" dt="2019-06-25T08:49:00.937" v="720" actId="790"/>
            <ac:spMkLst>
              <pc:docMk/>
              <pc:sldMasterMk cId="922424524" sldId="2147483662"/>
              <pc:sldLayoutMk cId="2356896357" sldId="2147483670"/>
              <ac:spMk id="6" creationId="{BCE26083-3A20-4829-91C9-6491F0D7DEB4}"/>
            </ac:spMkLst>
          </pc:spChg>
        </pc:sldLayoutChg>
        <pc:sldLayoutChg chg="modSp">
          <pc:chgData name="Fake Test User" userId="SID-0" providerId="Test" clId="FakeClientId" dt="2019-06-25T08:49:08.889" v="721" actId="790"/>
          <pc:sldLayoutMkLst>
            <pc:docMk/>
            <pc:sldMasterMk cId="922424524" sldId="2147483662"/>
            <pc:sldLayoutMk cId="3515984317" sldId="2147483671"/>
          </pc:sldLayoutMkLst>
          <pc:spChg chg="mod">
            <ac:chgData name="Fake Test User" userId="SID-0" providerId="Test" clId="FakeClientId" dt="2019-06-25T08:49:08.889" v="721" actId="790"/>
            <ac:spMkLst>
              <pc:docMk/>
              <pc:sldMasterMk cId="922424524" sldId="2147483662"/>
              <pc:sldLayoutMk cId="3515984317" sldId="2147483671"/>
              <ac:spMk id="6" creationId="{0421C6B4-07B0-4686-9845-30E9EBD82AB2}"/>
            </ac:spMkLst>
          </pc:spChg>
        </pc:sldLayoutChg>
        <pc:sldLayoutChg chg="modSp">
          <pc:chgData name="Fake Test User" userId="SID-0" providerId="Test" clId="FakeClientId" dt="2019-06-25T08:49:14.327" v="722" actId="790"/>
          <pc:sldLayoutMkLst>
            <pc:docMk/>
            <pc:sldMasterMk cId="922424524" sldId="2147483662"/>
            <pc:sldLayoutMk cId="627416469" sldId="2147483672"/>
          </pc:sldLayoutMkLst>
          <pc:spChg chg="mod">
            <ac:chgData name="Fake Test User" userId="SID-0" providerId="Test" clId="FakeClientId" dt="2019-06-25T08:49:14.327" v="722" actId="790"/>
            <ac:spMkLst>
              <pc:docMk/>
              <pc:sldMasterMk cId="922424524" sldId="2147483662"/>
              <pc:sldLayoutMk cId="627416469" sldId="2147483672"/>
              <ac:spMk id="5" creationId="{B894074B-1DD2-4E1A-886F-B292D3CA7A97}"/>
            </ac:spMkLst>
          </pc:spChg>
        </pc:sldLayoutChg>
        <pc:sldLayoutChg chg="modSp">
          <pc:chgData name="Fake Test User" userId="SID-0" providerId="Test" clId="FakeClientId" dt="2019-06-25T08:49:19.545" v="723" actId="790"/>
          <pc:sldLayoutMkLst>
            <pc:docMk/>
            <pc:sldMasterMk cId="922424524" sldId="2147483662"/>
            <pc:sldLayoutMk cId="1312702644" sldId="2147483673"/>
          </pc:sldLayoutMkLst>
          <pc:spChg chg="mod">
            <ac:chgData name="Fake Test User" userId="SID-0" providerId="Test" clId="FakeClientId" dt="2019-06-25T08:49:19.545" v="723" actId="790"/>
            <ac:spMkLst>
              <pc:docMk/>
              <pc:sldMasterMk cId="922424524" sldId="2147483662"/>
              <pc:sldLayoutMk cId="1312702644" sldId="2147483673"/>
              <ac:spMk id="5" creationId="{D716560A-6679-4723-A463-4CDFA48469C8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82C0154-9456-4A66-A97E-8BCA956AA7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10F62B8-3416-4B18-9EF1-7AB1095718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9B14CF7-DEEA-4852-88FB-F6512C5DDAE6}" type="datetime4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2026年1月15日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CA6A10-749D-44E0-BB9E-B01B5BA962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1466C80-26F0-429C-B6E8-CBD28DED52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1422576-4BEA-428D-9E2D-B21C40B04A14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3670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3D05A74-6A8C-43C5-89DB-1ECFECB2DCD2}" type="datetime4">
              <a:rPr kumimoji="1" lang="ja-JP" altLang="en-US" smtClean="0"/>
              <a:pPr/>
              <a:t>2026年1月15日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5284042-8310-4C9B-AC7A-F04F385B158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192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84042-8310-4C9B-AC7A-F04F385B1583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05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Relationship Id="rId9" Type="http://schemas.openxmlformats.org/officeDocument/2006/relationships/image" Target="../media/image2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地域のストリート パーティ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グループ 39" descr="右の進行方向を示す矢印">
            <a:extLst>
              <a:ext uri="{FF2B5EF4-FFF2-40B4-BE49-F238E27FC236}">
                <a16:creationId xmlns:a16="http://schemas.microsoft.com/office/drawing/2014/main" id="{F2858E51-2667-4758-B6DF-4DCFA272619B}"/>
              </a:ext>
            </a:extLst>
          </p:cNvPr>
          <p:cNvGrpSpPr/>
          <p:nvPr userDrawn="1"/>
        </p:nvGrpSpPr>
        <p:grpSpPr>
          <a:xfrm rot="5400000">
            <a:off x="7419945" y="-323372"/>
            <a:ext cx="2320114" cy="2966857"/>
            <a:chOff x="503238" y="6651624"/>
            <a:chExt cx="3048000" cy="1927226"/>
          </a:xfrm>
          <a:effectLst>
            <a:reflection blurRad="6350" stA="35000" endPos="55000" dir="5400000" sy="-100000" algn="bl" rotWithShape="0"/>
          </a:effectLst>
        </p:grpSpPr>
        <p:sp>
          <p:nvSpPr>
            <p:cNvPr id="41" name="長方形 211">
              <a:extLst>
                <a:ext uri="{FF2B5EF4-FFF2-40B4-BE49-F238E27FC236}">
                  <a16:creationId xmlns:a16="http://schemas.microsoft.com/office/drawing/2014/main" id="{5C6CA76F-7CD8-46E2-B71C-790D04BC3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長方形 212">
              <a:extLst>
                <a:ext uri="{FF2B5EF4-FFF2-40B4-BE49-F238E27FC236}">
                  <a16:creationId xmlns:a16="http://schemas.microsoft.com/office/drawing/2014/main" id="{5E4242BF-695D-4439-BB49-47BE65836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長方形 213">
              <a:extLst>
                <a:ext uri="{FF2B5EF4-FFF2-40B4-BE49-F238E27FC236}">
                  <a16:creationId xmlns:a16="http://schemas.microsoft.com/office/drawing/2014/main" id="{7483AD6F-14A6-490B-8D66-AE8AC9BC4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長方形 214">
              <a:extLst>
                <a:ext uri="{FF2B5EF4-FFF2-40B4-BE49-F238E27FC236}">
                  <a16:creationId xmlns:a16="http://schemas.microsoft.com/office/drawing/2014/main" id="{ED7D895F-3C78-4C8B-A143-6DAE380D3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長方形 215">
              <a:extLst>
                <a:ext uri="{FF2B5EF4-FFF2-40B4-BE49-F238E27FC236}">
                  <a16:creationId xmlns:a16="http://schemas.microsoft.com/office/drawing/2014/main" id="{654BBB9B-5307-493D-9355-09B6E1916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長方形 216">
              <a:extLst>
                <a:ext uri="{FF2B5EF4-FFF2-40B4-BE49-F238E27FC236}">
                  <a16:creationId xmlns:a16="http://schemas.microsoft.com/office/drawing/2014/main" id="{A3526E26-F86E-4610-B779-EF4C580B4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長方形 217">
              <a:extLst>
                <a:ext uri="{FF2B5EF4-FFF2-40B4-BE49-F238E27FC236}">
                  <a16:creationId xmlns:a16="http://schemas.microsoft.com/office/drawing/2014/main" id="{F61A48BE-8EC4-4580-9303-608CF770F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8" name="長方形 218">
              <a:extLst>
                <a:ext uri="{FF2B5EF4-FFF2-40B4-BE49-F238E27FC236}">
                  <a16:creationId xmlns:a16="http://schemas.microsoft.com/office/drawing/2014/main" id="{47B9E0DF-58BA-40D6-B397-CC6454F0D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フリーフォーム(F) 235">
              <a:extLst>
                <a:ext uri="{FF2B5EF4-FFF2-40B4-BE49-F238E27FC236}">
                  <a16:creationId xmlns:a16="http://schemas.microsoft.com/office/drawing/2014/main" id="{D238E9CF-DE37-48F3-9841-EC10356F6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フリーフォーム(F) 236">
              <a:extLst>
                <a:ext uri="{FF2B5EF4-FFF2-40B4-BE49-F238E27FC236}">
                  <a16:creationId xmlns:a16="http://schemas.microsoft.com/office/drawing/2014/main" id="{71F744CD-FB2C-4CDB-B1D7-06B323F0C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フリーフォーム(F) 237">
              <a:extLst>
                <a:ext uri="{FF2B5EF4-FFF2-40B4-BE49-F238E27FC236}">
                  <a16:creationId xmlns:a16="http://schemas.microsoft.com/office/drawing/2014/main" id="{AC82AC28-A5EF-4895-83A4-EB9B60CD2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フリーフォーム(F) 238">
              <a:extLst>
                <a:ext uri="{FF2B5EF4-FFF2-40B4-BE49-F238E27FC236}">
                  <a16:creationId xmlns:a16="http://schemas.microsoft.com/office/drawing/2014/main" id="{A3BB7A24-E58F-4286-960D-17609F62B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フリーフォーム(F) 239">
              <a:extLst>
                <a:ext uri="{FF2B5EF4-FFF2-40B4-BE49-F238E27FC236}">
                  <a16:creationId xmlns:a16="http://schemas.microsoft.com/office/drawing/2014/main" id="{179724A4-F013-4915-8F47-EF6871402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フリーフォーム(F) 240">
              <a:extLst>
                <a:ext uri="{FF2B5EF4-FFF2-40B4-BE49-F238E27FC236}">
                  <a16:creationId xmlns:a16="http://schemas.microsoft.com/office/drawing/2014/main" id="{878CB115-3A44-45D3-8E74-907799FBB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フリーフォーム(F) 241">
              <a:extLst>
                <a:ext uri="{FF2B5EF4-FFF2-40B4-BE49-F238E27FC236}">
                  <a16:creationId xmlns:a16="http://schemas.microsoft.com/office/drawing/2014/main" id="{CCB9CAF1-4F68-4A95-B0BE-7B5581FB3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フリーフォーム(F) 242">
              <a:extLst>
                <a:ext uri="{FF2B5EF4-FFF2-40B4-BE49-F238E27FC236}">
                  <a16:creationId xmlns:a16="http://schemas.microsoft.com/office/drawing/2014/main" id="{E73B4220-1756-4DB0-BFE7-BDFE2CE5F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" name="フリーフォーム(F) 244">
              <a:extLst>
                <a:ext uri="{FF2B5EF4-FFF2-40B4-BE49-F238E27FC236}">
                  <a16:creationId xmlns:a16="http://schemas.microsoft.com/office/drawing/2014/main" id="{0F6F15F9-3443-4773-91C2-7D1AF459E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" name="フリーフォーム(F) 246">
              <a:extLst>
                <a:ext uri="{FF2B5EF4-FFF2-40B4-BE49-F238E27FC236}">
                  <a16:creationId xmlns:a16="http://schemas.microsoft.com/office/drawing/2014/main" id="{B0BE5EE8-118B-41DA-8972-960BA46F2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フリーフォーム(F) 248">
              <a:extLst>
                <a:ext uri="{FF2B5EF4-FFF2-40B4-BE49-F238E27FC236}">
                  <a16:creationId xmlns:a16="http://schemas.microsoft.com/office/drawing/2014/main" id="{90C03634-D0D3-49EC-A835-0BCA6255E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フリーフォーム(F) 250">
              <a:extLst>
                <a:ext uri="{FF2B5EF4-FFF2-40B4-BE49-F238E27FC236}">
                  <a16:creationId xmlns:a16="http://schemas.microsoft.com/office/drawing/2014/main" id="{B2AB4273-E03B-4D7D-9B3D-C974EAE12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1" name="長方形 251">
              <a:extLst>
                <a:ext uri="{FF2B5EF4-FFF2-40B4-BE49-F238E27FC236}">
                  <a16:creationId xmlns:a16="http://schemas.microsoft.com/office/drawing/2014/main" id="{59ABE91C-63DA-439F-8C47-3016138F0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長方形 252">
              <a:extLst>
                <a:ext uri="{FF2B5EF4-FFF2-40B4-BE49-F238E27FC236}">
                  <a16:creationId xmlns:a16="http://schemas.microsoft.com/office/drawing/2014/main" id="{310C6597-B657-4B56-9E93-7A04EC257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3" name="長方形 253">
              <a:extLst>
                <a:ext uri="{FF2B5EF4-FFF2-40B4-BE49-F238E27FC236}">
                  <a16:creationId xmlns:a16="http://schemas.microsoft.com/office/drawing/2014/main" id="{B50069B9-3DF5-46FA-90A3-1FEAAB325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4" name="長方形 254">
              <a:extLst>
                <a:ext uri="{FF2B5EF4-FFF2-40B4-BE49-F238E27FC236}">
                  <a16:creationId xmlns:a16="http://schemas.microsoft.com/office/drawing/2014/main" id="{DCE39EED-091D-44AD-B745-029CAA3BE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フリーフォーム(F) 255">
              <a:extLst>
                <a:ext uri="{FF2B5EF4-FFF2-40B4-BE49-F238E27FC236}">
                  <a16:creationId xmlns:a16="http://schemas.microsoft.com/office/drawing/2014/main" id="{AB825538-B1CA-4EB4-91F5-F2F3DE3B2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フリーフォーム(F) 256">
              <a:extLst>
                <a:ext uri="{FF2B5EF4-FFF2-40B4-BE49-F238E27FC236}">
                  <a16:creationId xmlns:a16="http://schemas.microsoft.com/office/drawing/2014/main" id="{BEECC493-FE58-4264-AB99-30600F74C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7" name="フリーフォーム(F) 257">
              <a:extLst>
                <a:ext uri="{FF2B5EF4-FFF2-40B4-BE49-F238E27FC236}">
                  <a16:creationId xmlns:a16="http://schemas.microsoft.com/office/drawing/2014/main" id="{CC8A2C27-7843-4B80-AAB2-9D1BA00E5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フリーフォーム(F) 258">
              <a:extLst>
                <a:ext uri="{FF2B5EF4-FFF2-40B4-BE49-F238E27FC236}">
                  <a16:creationId xmlns:a16="http://schemas.microsoft.com/office/drawing/2014/main" id="{93D514BF-EF3B-442B-981A-15BC18A6E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フリーフォーム(F) 243">
              <a:extLst>
                <a:ext uri="{FF2B5EF4-FFF2-40B4-BE49-F238E27FC236}">
                  <a16:creationId xmlns:a16="http://schemas.microsoft.com/office/drawing/2014/main" id="{FFBD350D-1BC1-4F68-851E-C1A640E46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フリーフォーム(F) 245">
              <a:extLst>
                <a:ext uri="{FF2B5EF4-FFF2-40B4-BE49-F238E27FC236}">
                  <a16:creationId xmlns:a16="http://schemas.microsoft.com/office/drawing/2014/main" id="{447DCF5B-5BFE-488C-8A13-633FB53BA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フリーフォーム(F) 247">
              <a:extLst>
                <a:ext uri="{FF2B5EF4-FFF2-40B4-BE49-F238E27FC236}">
                  <a16:creationId xmlns:a16="http://schemas.microsoft.com/office/drawing/2014/main" id="{4E1A1CF5-A008-4A7D-9B79-13228F18C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" name="フリーフォーム(F) 249">
              <a:extLst>
                <a:ext uri="{FF2B5EF4-FFF2-40B4-BE49-F238E27FC236}">
                  <a16:creationId xmlns:a16="http://schemas.microsoft.com/office/drawing/2014/main" id="{2A0955FD-58FF-4D04-A6BC-571D4FC67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3" name="グループ 72" descr="右の進行方向を示す矢印">
            <a:extLst>
              <a:ext uri="{FF2B5EF4-FFF2-40B4-BE49-F238E27FC236}">
                <a16:creationId xmlns:a16="http://schemas.microsoft.com/office/drawing/2014/main" id="{B665FFDD-BB3D-4EB1-AE46-EDA5D1609444}"/>
              </a:ext>
            </a:extLst>
          </p:cNvPr>
          <p:cNvGrpSpPr/>
          <p:nvPr userDrawn="1"/>
        </p:nvGrpSpPr>
        <p:grpSpPr>
          <a:xfrm rot="5400000">
            <a:off x="324839" y="-323370"/>
            <a:ext cx="2320118" cy="2966857"/>
            <a:chOff x="503238" y="6651624"/>
            <a:chExt cx="3048000" cy="1927226"/>
          </a:xfrm>
          <a:effectLst>
            <a:reflection blurRad="6350" stA="35000" endPos="55000" dir="5400000" sy="-100000" algn="bl" rotWithShape="0"/>
          </a:effectLst>
        </p:grpSpPr>
        <p:sp>
          <p:nvSpPr>
            <p:cNvPr id="74" name="長方形 211">
              <a:extLst>
                <a:ext uri="{FF2B5EF4-FFF2-40B4-BE49-F238E27FC236}">
                  <a16:creationId xmlns:a16="http://schemas.microsoft.com/office/drawing/2014/main" id="{2F42FFAF-C438-411F-9E98-03DAB0C00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5" name="長方形 212">
              <a:extLst>
                <a:ext uri="{FF2B5EF4-FFF2-40B4-BE49-F238E27FC236}">
                  <a16:creationId xmlns:a16="http://schemas.microsoft.com/office/drawing/2014/main" id="{E701B679-4BC5-48B2-8ED4-94EC858F6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6" name="長方形 213">
              <a:extLst>
                <a:ext uri="{FF2B5EF4-FFF2-40B4-BE49-F238E27FC236}">
                  <a16:creationId xmlns:a16="http://schemas.microsoft.com/office/drawing/2014/main" id="{63E88257-9CC5-44D8-ACAD-2B05B547F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7" name="長方形 214">
              <a:extLst>
                <a:ext uri="{FF2B5EF4-FFF2-40B4-BE49-F238E27FC236}">
                  <a16:creationId xmlns:a16="http://schemas.microsoft.com/office/drawing/2014/main" id="{1BBEBC57-E898-40B1-8A0E-0F4D5FFD6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8" name="長方形 215">
              <a:extLst>
                <a:ext uri="{FF2B5EF4-FFF2-40B4-BE49-F238E27FC236}">
                  <a16:creationId xmlns:a16="http://schemas.microsoft.com/office/drawing/2014/main" id="{1BCC050B-3D42-43D7-8231-6FE73A8F9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9" name="長方形 216">
              <a:extLst>
                <a:ext uri="{FF2B5EF4-FFF2-40B4-BE49-F238E27FC236}">
                  <a16:creationId xmlns:a16="http://schemas.microsoft.com/office/drawing/2014/main" id="{F92F3D7F-4322-4469-9966-57A623EFA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" name="長方形 217">
              <a:extLst>
                <a:ext uri="{FF2B5EF4-FFF2-40B4-BE49-F238E27FC236}">
                  <a16:creationId xmlns:a16="http://schemas.microsoft.com/office/drawing/2014/main" id="{61CCB597-DBE3-4D2D-AD1A-2B6BC0ADB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" name="長方形 218">
              <a:extLst>
                <a:ext uri="{FF2B5EF4-FFF2-40B4-BE49-F238E27FC236}">
                  <a16:creationId xmlns:a16="http://schemas.microsoft.com/office/drawing/2014/main" id="{68718EC7-6E6B-4C29-B966-6C1D89114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2" name="フリーフォーム(F) 235">
              <a:extLst>
                <a:ext uri="{FF2B5EF4-FFF2-40B4-BE49-F238E27FC236}">
                  <a16:creationId xmlns:a16="http://schemas.microsoft.com/office/drawing/2014/main" id="{E4A002C8-18AE-446F-B967-D9B15B0F5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3" name="フリーフォーム(F) 236">
              <a:extLst>
                <a:ext uri="{FF2B5EF4-FFF2-40B4-BE49-F238E27FC236}">
                  <a16:creationId xmlns:a16="http://schemas.microsoft.com/office/drawing/2014/main" id="{9CF8335E-D0FC-46F7-8260-6D9AE97E6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4" name="フリーフォーム(F) 237">
              <a:extLst>
                <a:ext uri="{FF2B5EF4-FFF2-40B4-BE49-F238E27FC236}">
                  <a16:creationId xmlns:a16="http://schemas.microsoft.com/office/drawing/2014/main" id="{0E3BC462-04F1-4B20-8C74-DBD4DA4D5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5" name="フリーフォーム(F) 238">
              <a:extLst>
                <a:ext uri="{FF2B5EF4-FFF2-40B4-BE49-F238E27FC236}">
                  <a16:creationId xmlns:a16="http://schemas.microsoft.com/office/drawing/2014/main" id="{BD2070CD-E2C2-4FB5-BA5F-C1F4261FC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6" name="フリーフォーム(F) 239">
              <a:extLst>
                <a:ext uri="{FF2B5EF4-FFF2-40B4-BE49-F238E27FC236}">
                  <a16:creationId xmlns:a16="http://schemas.microsoft.com/office/drawing/2014/main" id="{C90DCB70-AA76-4830-9543-552E5744E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7" name="フリーフォーム(F) 240">
              <a:extLst>
                <a:ext uri="{FF2B5EF4-FFF2-40B4-BE49-F238E27FC236}">
                  <a16:creationId xmlns:a16="http://schemas.microsoft.com/office/drawing/2014/main" id="{A1FB8E8C-662A-4455-827D-6AEE2957C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8" name="フリーフォーム(F) 241">
              <a:extLst>
                <a:ext uri="{FF2B5EF4-FFF2-40B4-BE49-F238E27FC236}">
                  <a16:creationId xmlns:a16="http://schemas.microsoft.com/office/drawing/2014/main" id="{152C886D-12D4-4965-8C0C-03EBCB0F5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9" name="フリーフォーム(F) 242">
              <a:extLst>
                <a:ext uri="{FF2B5EF4-FFF2-40B4-BE49-F238E27FC236}">
                  <a16:creationId xmlns:a16="http://schemas.microsoft.com/office/drawing/2014/main" id="{03F8DBE6-7B97-4A02-AF5C-A8EAF49A0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0" name="フリーフォーム(F) 244">
              <a:extLst>
                <a:ext uri="{FF2B5EF4-FFF2-40B4-BE49-F238E27FC236}">
                  <a16:creationId xmlns:a16="http://schemas.microsoft.com/office/drawing/2014/main" id="{0DD15B33-6FF0-44A8-B8E0-49A2AC0A1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1" name="フリーフォーム(F) 246">
              <a:extLst>
                <a:ext uri="{FF2B5EF4-FFF2-40B4-BE49-F238E27FC236}">
                  <a16:creationId xmlns:a16="http://schemas.microsoft.com/office/drawing/2014/main" id="{E01966F3-55DC-4F67-AFE8-C87D72A3A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2" name="フリーフォーム(F) 248">
              <a:extLst>
                <a:ext uri="{FF2B5EF4-FFF2-40B4-BE49-F238E27FC236}">
                  <a16:creationId xmlns:a16="http://schemas.microsoft.com/office/drawing/2014/main" id="{52F5903E-BF37-457A-8C1C-AB2CA1871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3" name="フリーフォーム(F) 250">
              <a:extLst>
                <a:ext uri="{FF2B5EF4-FFF2-40B4-BE49-F238E27FC236}">
                  <a16:creationId xmlns:a16="http://schemas.microsoft.com/office/drawing/2014/main" id="{07AE2A65-76DB-47A8-95B3-ADD21C091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4" name="長方形 251">
              <a:extLst>
                <a:ext uri="{FF2B5EF4-FFF2-40B4-BE49-F238E27FC236}">
                  <a16:creationId xmlns:a16="http://schemas.microsoft.com/office/drawing/2014/main" id="{283DC1C9-0B63-4D6F-B27D-8A7B2F1C2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5" name="長方形 252">
              <a:extLst>
                <a:ext uri="{FF2B5EF4-FFF2-40B4-BE49-F238E27FC236}">
                  <a16:creationId xmlns:a16="http://schemas.microsoft.com/office/drawing/2014/main" id="{E6291E0C-2764-4747-A983-5A01D5A0B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6" name="長方形 253">
              <a:extLst>
                <a:ext uri="{FF2B5EF4-FFF2-40B4-BE49-F238E27FC236}">
                  <a16:creationId xmlns:a16="http://schemas.microsoft.com/office/drawing/2014/main" id="{F3C6F136-AF0C-4776-951F-E937D23AE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7" name="長方形 254">
              <a:extLst>
                <a:ext uri="{FF2B5EF4-FFF2-40B4-BE49-F238E27FC236}">
                  <a16:creationId xmlns:a16="http://schemas.microsoft.com/office/drawing/2014/main" id="{09612900-41F1-4D8A-8FEF-C54EE43A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8" name="フリーフォーム(F) 255">
              <a:extLst>
                <a:ext uri="{FF2B5EF4-FFF2-40B4-BE49-F238E27FC236}">
                  <a16:creationId xmlns:a16="http://schemas.microsoft.com/office/drawing/2014/main" id="{77C539DE-C3C7-4A16-AA1B-360932F8D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9" name="フリーフォーム(F) 256">
              <a:extLst>
                <a:ext uri="{FF2B5EF4-FFF2-40B4-BE49-F238E27FC236}">
                  <a16:creationId xmlns:a16="http://schemas.microsoft.com/office/drawing/2014/main" id="{7DFAD878-BF5B-4D70-A96C-B6E5D337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0" name="フリーフォーム(F) 257">
              <a:extLst>
                <a:ext uri="{FF2B5EF4-FFF2-40B4-BE49-F238E27FC236}">
                  <a16:creationId xmlns:a16="http://schemas.microsoft.com/office/drawing/2014/main" id="{C600B9E6-F5EE-4362-B268-0289D8E0A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1" name="フリーフォーム(F) 258">
              <a:extLst>
                <a:ext uri="{FF2B5EF4-FFF2-40B4-BE49-F238E27FC236}">
                  <a16:creationId xmlns:a16="http://schemas.microsoft.com/office/drawing/2014/main" id="{DB521ADE-4376-43B5-85BC-F0FA1EAE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2" name="フリーフォーム(F) 243">
              <a:extLst>
                <a:ext uri="{FF2B5EF4-FFF2-40B4-BE49-F238E27FC236}">
                  <a16:creationId xmlns:a16="http://schemas.microsoft.com/office/drawing/2014/main" id="{E1B21501-7CA7-472B-9604-AE420B601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3" name="フリーフォーム(F) 245">
              <a:extLst>
                <a:ext uri="{FF2B5EF4-FFF2-40B4-BE49-F238E27FC236}">
                  <a16:creationId xmlns:a16="http://schemas.microsoft.com/office/drawing/2014/main" id="{5CA1B7DE-5DC2-4705-86CC-0A8C94E9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4" name="フリーフォーム(F) 247">
              <a:extLst>
                <a:ext uri="{FF2B5EF4-FFF2-40B4-BE49-F238E27FC236}">
                  <a16:creationId xmlns:a16="http://schemas.microsoft.com/office/drawing/2014/main" id="{007AAD90-8141-40F8-BB8D-AF08CE7CC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5" name="フリーフォーム(F) 249">
              <a:extLst>
                <a:ext uri="{FF2B5EF4-FFF2-40B4-BE49-F238E27FC236}">
                  <a16:creationId xmlns:a16="http://schemas.microsoft.com/office/drawing/2014/main" id="{CFAE4297-BF0A-4E61-8769-CA2BCD9E2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" name="グループ 6" descr="右の進行方向を示す矢印">
            <a:extLst>
              <a:ext uri="{FF2B5EF4-FFF2-40B4-BE49-F238E27FC236}">
                <a16:creationId xmlns:a16="http://schemas.microsoft.com/office/drawing/2014/main" id="{6E075E86-ABFD-4198-A7F3-45EB86E5C31F}"/>
              </a:ext>
            </a:extLst>
          </p:cNvPr>
          <p:cNvGrpSpPr/>
          <p:nvPr userDrawn="1"/>
        </p:nvGrpSpPr>
        <p:grpSpPr>
          <a:xfrm rot="5400000">
            <a:off x="3386434" y="-314589"/>
            <a:ext cx="3285528" cy="3934955"/>
            <a:chOff x="503238" y="6651624"/>
            <a:chExt cx="3048000" cy="1927226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8" name="長方形 211">
              <a:extLst>
                <a:ext uri="{FF2B5EF4-FFF2-40B4-BE49-F238E27FC236}">
                  <a16:creationId xmlns:a16="http://schemas.microsoft.com/office/drawing/2014/main" id="{891384BC-E088-49B0-A742-BBEAA3F1F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長方形 212">
              <a:extLst>
                <a:ext uri="{FF2B5EF4-FFF2-40B4-BE49-F238E27FC236}">
                  <a16:creationId xmlns:a16="http://schemas.microsoft.com/office/drawing/2014/main" id="{15685B37-7535-4549-AEF5-6B5226187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長方形 213">
              <a:extLst>
                <a:ext uri="{FF2B5EF4-FFF2-40B4-BE49-F238E27FC236}">
                  <a16:creationId xmlns:a16="http://schemas.microsoft.com/office/drawing/2014/main" id="{96C6390D-C6B3-43D7-9813-41D366893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長方形 214">
              <a:extLst>
                <a:ext uri="{FF2B5EF4-FFF2-40B4-BE49-F238E27FC236}">
                  <a16:creationId xmlns:a16="http://schemas.microsoft.com/office/drawing/2014/main" id="{7D1A7A10-4A6A-4C01-BD94-3B81C673B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長方形 215">
              <a:extLst>
                <a:ext uri="{FF2B5EF4-FFF2-40B4-BE49-F238E27FC236}">
                  <a16:creationId xmlns:a16="http://schemas.microsoft.com/office/drawing/2014/main" id="{00D2EDE6-C113-4769-BE2E-73A893CFB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長方形 216">
              <a:extLst>
                <a:ext uri="{FF2B5EF4-FFF2-40B4-BE49-F238E27FC236}">
                  <a16:creationId xmlns:a16="http://schemas.microsoft.com/office/drawing/2014/main" id="{6C1F95EB-8C40-4D7D-A1FC-B90AD297C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長方形 217">
              <a:extLst>
                <a:ext uri="{FF2B5EF4-FFF2-40B4-BE49-F238E27FC236}">
                  <a16:creationId xmlns:a16="http://schemas.microsoft.com/office/drawing/2014/main" id="{A99EA2FB-422B-4087-B8BA-9459FAC6F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長方形 218">
              <a:extLst>
                <a:ext uri="{FF2B5EF4-FFF2-40B4-BE49-F238E27FC236}">
                  <a16:creationId xmlns:a16="http://schemas.microsoft.com/office/drawing/2014/main" id="{DBE28282-EC05-4F3B-94DE-210250028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フリーフォーム(F) 235">
              <a:extLst>
                <a:ext uri="{FF2B5EF4-FFF2-40B4-BE49-F238E27FC236}">
                  <a16:creationId xmlns:a16="http://schemas.microsoft.com/office/drawing/2014/main" id="{404646CD-15D0-48C6-9B46-6CFB3C763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(F) 236">
              <a:extLst>
                <a:ext uri="{FF2B5EF4-FFF2-40B4-BE49-F238E27FC236}">
                  <a16:creationId xmlns:a16="http://schemas.microsoft.com/office/drawing/2014/main" id="{F57F2997-50C8-4395-8304-4999E9534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(F) 237">
              <a:extLst>
                <a:ext uri="{FF2B5EF4-FFF2-40B4-BE49-F238E27FC236}">
                  <a16:creationId xmlns:a16="http://schemas.microsoft.com/office/drawing/2014/main" id="{84D8E16C-D51B-4F33-B993-7EDCDBE3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(F) 238">
              <a:extLst>
                <a:ext uri="{FF2B5EF4-FFF2-40B4-BE49-F238E27FC236}">
                  <a16:creationId xmlns:a16="http://schemas.microsoft.com/office/drawing/2014/main" id="{8EDFC405-C227-4352-BE0B-11B5CE3E9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フリーフォーム(F) 239">
              <a:extLst>
                <a:ext uri="{FF2B5EF4-FFF2-40B4-BE49-F238E27FC236}">
                  <a16:creationId xmlns:a16="http://schemas.microsoft.com/office/drawing/2014/main" id="{B303DFB0-8A1D-4286-BD2C-2E0883516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フリーフォーム(F) 240">
              <a:extLst>
                <a:ext uri="{FF2B5EF4-FFF2-40B4-BE49-F238E27FC236}">
                  <a16:creationId xmlns:a16="http://schemas.microsoft.com/office/drawing/2014/main" id="{FFFC1D73-4219-4B5A-98DC-CC223A732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フリーフォーム(F) 241">
              <a:extLst>
                <a:ext uri="{FF2B5EF4-FFF2-40B4-BE49-F238E27FC236}">
                  <a16:creationId xmlns:a16="http://schemas.microsoft.com/office/drawing/2014/main" id="{710A401C-CA00-4538-9856-A3F72EE0B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フリーフォーム(F) 242">
              <a:extLst>
                <a:ext uri="{FF2B5EF4-FFF2-40B4-BE49-F238E27FC236}">
                  <a16:creationId xmlns:a16="http://schemas.microsoft.com/office/drawing/2014/main" id="{83705990-4162-460F-BE4F-DA3FB7A59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フリーフォーム(F) 244">
              <a:extLst>
                <a:ext uri="{FF2B5EF4-FFF2-40B4-BE49-F238E27FC236}">
                  <a16:creationId xmlns:a16="http://schemas.microsoft.com/office/drawing/2014/main" id="{2600951D-F8F2-42D0-87FF-FFC092F11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フリーフォーム(F) 246">
              <a:extLst>
                <a:ext uri="{FF2B5EF4-FFF2-40B4-BE49-F238E27FC236}">
                  <a16:creationId xmlns:a16="http://schemas.microsoft.com/office/drawing/2014/main" id="{1CE71FA7-83FE-4231-9BA4-692993CB9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フリーフォーム(F) 248">
              <a:extLst>
                <a:ext uri="{FF2B5EF4-FFF2-40B4-BE49-F238E27FC236}">
                  <a16:creationId xmlns:a16="http://schemas.microsoft.com/office/drawing/2014/main" id="{C1120765-9200-4E83-A510-018F4EE1B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7" name="フリーフォーム(F) 250">
              <a:extLst>
                <a:ext uri="{FF2B5EF4-FFF2-40B4-BE49-F238E27FC236}">
                  <a16:creationId xmlns:a16="http://schemas.microsoft.com/office/drawing/2014/main" id="{B883F34F-9416-4CF2-878E-5E5B7A02C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長方形 251">
              <a:extLst>
                <a:ext uri="{FF2B5EF4-FFF2-40B4-BE49-F238E27FC236}">
                  <a16:creationId xmlns:a16="http://schemas.microsoft.com/office/drawing/2014/main" id="{9C13AB82-A27A-4315-9429-E3AB7DF63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長方形 252">
              <a:extLst>
                <a:ext uri="{FF2B5EF4-FFF2-40B4-BE49-F238E27FC236}">
                  <a16:creationId xmlns:a16="http://schemas.microsoft.com/office/drawing/2014/main" id="{43BDF377-0D2C-4F8C-AD14-19B0A75B8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長方形 253">
              <a:extLst>
                <a:ext uri="{FF2B5EF4-FFF2-40B4-BE49-F238E27FC236}">
                  <a16:creationId xmlns:a16="http://schemas.microsoft.com/office/drawing/2014/main" id="{59E0B87C-558B-4074-B9D0-31C8A117B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長方形 254">
              <a:extLst>
                <a:ext uri="{FF2B5EF4-FFF2-40B4-BE49-F238E27FC236}">
                  <a16:creationId xmlns:a16="http://schemas.microsoft.com/office/drawing/2014/main" id="{C65D921F-7E60-48EF-9EF6-D48AEDB84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フリーフォーム(F) 255">
              <a:extLst>
                <a:ext uri="{FF2B5EF4-FFF2-40B4-BE49-F238E27FC236}">
                  <a16:creationId xmlns:a16="http://schemas.microsoft.com/office/drawing/2014/main" id="{B078F658-ED04-458E-9A3D-EAE3A4B1E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フリーフォーム(F) 256">
              <a:extLst>
                <a:ext uri="{FF2B5EF4-FFF2-40B4-BE49-F238E27FC236}">
                  <a16:creationId xmlns:a16="http://schemas.microsoft.com/office/drawing/2014/main" id="{69B30B95-2F89-43C7-9741-D8989F9B4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フリーフォーム(F) 257">
              <a:extLst>
                <a:ext uri="{FF2B5EF4-FFF2-40B4-BE49-F238E27FC236}">
                  <a16:creationId xmlns:a16="http://schemas.microsoft.com/office/drawing/2014/main" id="{53510E53-F110-4A2B-821A-7F68B2522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5" name="フリーフォーム(F) 258">
              <a:extLst>
                <a:ext uri="{FF2B5EF4-FFF2-40B4-BE49-F238E27FC236}">
                  <a16:creationId xmlns:a16="http://schemas.microsoft.com/office/drawing/2014/main" id="{8F20376C-CC4A-4300-94BF-4DB3715E4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6" name="フリーフォーム(F) 243">
              <a:extLst>
                <a:ext uri="{FF2B5EF4-FFF2-40B4-BE49-F238E27FC236}">
                  <a16:creationId xmlns:a16="http://schemas.microsoft.com/office/drawing/2014/main" id="{932C28D0-52CA-4D9F-A9AC-F62D8781F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7" name="フリーフォーム(F) 245">
              <a:extLst>
                <a:ext uri="{FF2B5EF4-FFF2-40B4-BE49-F238E27FC236}">
                  <a16:creationId xmlns:a16="http://schemas.microsoft.com/office/drawing/2014/main" id="{BB68AAD4-5000-420D-ACFD-6396E61EA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フリーフォーム(F) 247">
              <a:extLst>
                <a:ext uri="{FF2B5EF4-FFF2-40B4-BE49-F238E27FC236}">
                  <a16:creationId xmlns:a16="http://schemas.microsoft.com/office/drawing/2014/main" id="{5E1210A3-C5B3-4C0F-8DEA-D067BE875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9" name="フリーフォーム(F) 249">
              <a:extLst>
                <a:ext uri="{FF2B5EF4-FFF2-40B4-BE49-F238E27FC236}">
                  <a16:creationId xmlns:a16="http://schemas.microsoft.com/office/drawing/2014/main" id="{3E89603E-4C50-4A91-A160-E2735B2FA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6" name="長方形 105">
            <a:extLst>
              <a:ext uri="{FF2B5EF4-FFF2-40B4-BE49-F238E27FC236}">
                <a16:creationId xmlns:a16="http://schemas.microsoft.com/office/drawing/2014/main" id="{5B4AB425-2E57-4E1B-B0B1-2DBA1396578B}"/>
              </a:ext>
            </a:extLst>
          </p:cNvPr>
          <p:cNvSpPr/>
          <p:nvPr userDrawn="1"/>
        </p:nvSpPr>
        <p:spPr>
          <a:xfrm>
            <a:off x="0" y="3295653"/>
            <a:ext cx="10058400" cy="10793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長方形 2">
            <a:extLst>
              <a:ext uri="{FF2B5EF4-FFF2-40B4-BE49-F238E27FC236}">
                <a16:creationId xmlns:a16="http://schemas.microsoft.com/office/drawing/2014/main" id="{BE58DBAE-77C4-4BBA-8C8E-C36FE51DDFFE}"/>
              </a:ext>
            </a:extLst>
          </p:cNvPr>
          <p:cNvSpPr/>
          <p:nvPr userDrawn="1"/>
        </p:nvSpPr>
        <p:spPr>
          <a:xfrm>
            <a:off x="757457" y="4447649"/>
            <a:ext cx="8543486" cy="9399855"/>
          </a:xfrm>
          <a:prstGeom prst="rect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33231F5-E460-45BD-BA0A-96839FDE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890" y="3674265"/>
            <a:ext cx="7051117" cy="1777486"/>
          </a:xfr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algn="ctr">
              <a:defRPr sz="48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107" name="テキスト プレースホルダー 106">
            <a:extLst>
              <a:ext uri="{FF2B5EF4-FFF2-40B4-BE49-F238E27FC236}">
                <a16:creationId xmlns:a16="http://schemas.microsoft.com/office/drawing/2014/main" id="{619A78DD-1D5B-4E63-BF9C-D335900BE9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9840" y="11974251"/>
            <a:ext cx="2015553" cy="836351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/>
            </a:lvl2pPr>
            <a:lvl3pPr marL="1400883" indent="0">
              <a:buNone/>
              <a:defRPr/>
            </a:lvl3pPr>
            <a:lvl4pPr marL="2101324" indent="0">
              <a:buNone/>
              <a:defRPr/>
            </a:lvl4pPr>
            <a:lvl5pPr marL="2801765" indent="0">
              <a:buNone/>
              <a:defRPr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108" name="テキスト プレースホルダー 106">
            <a:extLst>
              <a:ext uri="{FF2B5EF4-FFF2-40B4-BE49-F238E27FC236}">
                <a16:creationId xmlns:a16="http://schemas.microsoft.com/office/drawing/2014/main" id="{C51F1F0D-4842-4A08-8D53-4989ED46F8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9840" y="12818677"/>
            <a:ext cx="2015553" cy="836351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/>
            </a:lvl2pPr>
            <a:lvl3pPr marL="1400883" indent="0">
              <a:buNone/>
              <a:defRPr/>
            </a:lvl3pPr>
            <a:lvl4pPr marL="2101324" indent="0">
              <a:buNone/>
              <a:defRPr/>
            </a:lvl4pPr>
            <a:lvl5pPr marL="2801765" indent="0">
              <a:buNone/>
              <a:defRPr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cxnSp>
        <p:nvCxnSpPr>
          <p:cNvPr id="110" name="直線​​コネクタ(S) 109">
            <a:extLst>
              <a:ext uri="{FF2B5EF4-FFF2-40B4-BE49-F238E27FC236}">
                <a16:creationId xmlns:a16="http://schemas.microsoft.com/office/drawing/2014/main" id="{36778D16-AE5F-46E5-AE96-01FB31A03666}"/>
              </a:ext>
            </a:extLst>
          </p:cNvPr>
          <p:cNvCxnSpPr>
            <a:cxnSpLocks/>
          </p:cNvCxnSpPr>
          <p:nvPr userDrawn="1"/>
        </p:nvCxnSpPr>
        <p:spPr>
          <a:xfrm>
            <a:off x="3619500" y="5962650"/>
            <a:ext cx="0" cy="76459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​​コネクタ(S) 110">
            <a:extLst>
              <a:ext uri="{FF2B5EF4-FFF2-40B4-BE49-F238E27FC236}">
                <a16:creationId xmlns:a16="http://schemas.microsoft.com/office/drawing/2014/main" id="{39943823-9B41-4306-824F-87ADB8C41F5F}"/>
              </a:ext>
            </a:extLst>
          </p:cNvPr>
          <p:cNvCxnSpPr>
            <a:cxnSpLocks/>
          </p:cNvCxnSpPr>
          <p:nvPr userDrawn="1"/>
        </p:nvCxnSpPr>
        <p:spPr>
          <a:xfrm>
            <a:off x="6473172" y="5962650"/>
            <a:ext cx="0" cy="76459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プレースホルダー 106">
            <a:extLst>
              <a:ext uri="{FF2B5EF4-FFF2-40B4-BE49-F238E27FC236}">
                <a16:creationId xmlns:a16="http://schemas.microsoft.com/office/drawing/2014/main" id="{8DE8E646-D189-4F66-974E-E07107B635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3511" y="11974251"/>
            <a:ext cx="2015553" cy="836351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/>
            </a:lvl2pPr>
            <a:lvl3pPr marL="1400883" indent="0">
              <a:buNone/>
              <a:defRPr/>
            </a:lvl3pPr>
            <a:lvl4pPr marL="2101324" indent="0">
              <a:buNone/>
              <a:defRPr/>
            </a:lvl4pPr>
            <a:lvl5pPr marL="2801765" indent="0">
              <a:buNone/>
              <a:defRPr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116" name="テキスト プレースホルダー 106">
            <a:extLst>
              <a:ext uri="{FF2B5EF4-FFF2-40B4-BE49-F238E27FC236}">
                <a16:creationId xmlns:a16="http://schemas.microsoft.com/office/drawing/2014/main" id="{6EB6C76D-0B60-47E4-BCC1-2851DC2E7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3511" y="12818677"/>
            <a:ext cx="2015553" cy="836351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/>
            </a:lvl2pPr>
            <a:lvl3pPr marL="1400883" indent="0">
              <a:buNone/>
              <a:defRPr/>
            </a:lvl3pPr>
            <a:lvl4pPr marL="2101324" indent="0">
              <a:buNone/>
              <a:defRPr/>
            </a:lvl4pPr>
            <a:lvl5pPr marL="2801765" indent="0">
              <a:buNone/>
              <a:defRPr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117" name="テキスト プレースホルダー 106">
            <a:extLst>
              <a:ext uri="{FF2B5EF4-FFF2-40B4-BE49-F238E27FC236}">
                <a16:creationId xmlns:a16="http://schemas.microsoft.com/office/drawing/2014/main" id="{FF268F48-8352-425C-B22C-A06DA1109D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001" y="11974251"/>
            <a:ext cx="2015553" cy="836351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/>
            </a:lvl2pPr>
            <a:lvl3pPr marL="1400883" indent="0">
              <a:buNone/>
              <a:defRPr/>
            </a:lvl3pPr>
            <a:lvl4pPr marL="2101324" indent="0">
              <a:buNone/>
              <a:defRPr/>
            </a:lvl4pPr>
            <a:lvl5pPr marL="2801765" indent="0">
              <a:buNone/>
              <a:defRPr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118" name="テキスト プレースホルダー 106">
            <a:extLst>
              <a:ext uri="{FF2B5EF4-FFF2-40B4-BE49-F238E27FC236}">
                <a16:creationId xmlns:a16="http://schemas.microsoft.com/office/drawing/2014/main" id="{8A299154-1164-4D6B-B0A8-128D3631E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81001" y="12818677"/>
            <a:ext cx="2015553" cy="836351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/>
            </a:lvl2pPr>
            <a:lvl3pPr marL="1400883" indent="0">
              <a:buNone/>
              <a:defRPr/>
            </a:lvl3pPr>
            <a:lvl4pPr marL="2101324" indent="0">
              <a:buNone/>
              <a:defRPr/>
            </a:lvl4pPr>
            <a:lvl5pPr marL="2801765" indent="0">
              <a:buNone/>
              <a:defRPr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119" name="テキスト プレースホルダー 106">
            <a:extLst>
              <a:ext uri="{FF2B5EF4-FFF2-40B4-BE49-F238E27FC236}">
                <a16:creationId xmlns:a16="http://schemas.microsoft.com/office/drawing/2014/main" id="{8E898E83-16AE-4C55-B982-9F7860B216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9840" y="8061175"/>
            <a:ext cx="2015553" cy="836351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/>
            </a:lvl2pPr>
            <a:lvl3pPr marL="1400883" indent="0">
              <a:buNone/>
              <a:defRPr/>
            </a:lvl3pPr>
            <a:lvl4pPr marL="2101324" indent="0">
              <a:buNone/>
              <a:defRPr/>
            </a:lvl4pPr>
            <a:lvl5pPr marL="2801765" indent="0">
              <a:buNone/>
              <a:defRPr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120" name="テキスト プレースホルダー 106">
            <a:extLst>
              <a:ext uri="{FF2B5EF4-FFF2-40B4-BE49-F238E27FC236}">
                <a16:creationId xmlns:a16="http://schemas.microsoft.com/office/drawing/2014/main" id="{6404AF59-ACDB-4A1B-AB5F-7A2D906E81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840" y="8905601"/>
            <a:ext cx="2015553" cy="836351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/>
            </a:lvl2pPr>
            <a:lvl3pPr marL="1400883" indent="0">
              <a:buNone/>
              <a:defRPr/>
            </a:lvl3pPr>
            <a:lvl4pPr marL="2101324" indent="0">
              <a:buNone/>
              <a:defRPr/>
            </a:lvl4pPr>
            <a:lvl5pPr marL="2801765" indent="0">
              <a:buNone/>
              <a:defRPr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121" name="テキスト プレースホルダー 106">
            <a:extLst>
              <a:ext uri="{FF2B5EF4-FFF2-40B4-BE49-F238E27FC236}">
                <a16:creationId xmlns:a16="http://schemas.microsoft.com/office/drawing/2014/main" id="{53839688-4EB8-41BE-9C73-267F9F528E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3511" y="8061175"/>
            <a:ext cx="2015553" cy="836351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/>
            </a:lvl2pPr>
            <a:lvl3pPr marL="1400883" indent="0">
              <a:buNone/>
              <a:defRPr/>
            </a:lvl3pPr>
            <a:lvl4pPr marL="2101324" indent="0">
              <a:buNone/>
              <a:defRPr/>
            </a:lvl4pPr>
            <a:lvl5pPr marL="2801765" indent="0">
              <a:buNone/>
              <a:defRPr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122" name="テキスト プレースホルダー 106">
            <a:extLst>
              <a:ext uri="{FF2B5EF4-FFF2-40B4-BE49-F238E27FC236}">
                <a16:creationId xmlns:a16="http://schemas.microsoft.com/office/drawing/2014/main" id="{1FADC062-80CC-4ACD-B976-F49D95410F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3511" y="8905601"/>
            <a:ext cx="2015553" cy="836351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/>
            </a:lvl2pPr>
            <a:lvl3pPr marL="1400883" indent="0">
              <a:buNone/>
              <a:defRPr/>
            </a:lvl3pPr>
            <a:lvl4pPr marL="2101324" indent="0">
              <a:buNone/>
              <a:defRPr/>
            </a:lvl4pPr>
            <a:lvl5pPr marL="2801765" indent="0">
              <a:buNone/>
              <a:defRPr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123" name="テキスト プレースホルダー 106">
            <a:extLst>
              <a:ext uri="{FF2B5EF4-FFF2-40B4-BE49-F238E27FC236}">
                <a16:creationId xmlns:a16="http://schemas.microsoft.com/office/drawing/2014/main" id="{32F711FB-B7AB-4428-9EDC-826DA1129E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81001" y="8061175"/>
            <a:ext cx="2015553" cy="836351"/>
          </a:xfrm>
          <a:solidFill>
            <a:schemeClr val="bg1"/>
          </a:solidFill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/>
            </a:lvl2pPr>
            <a:lvl3pPr marL="1400883" indent="0">
              <a:buNone/>
              <a:defRPr/>
            </a:lvl3pPr>
            <a:lvl4pPr marL="2101324" indent="0">
              <a:buNone/>
              <a:defRPr/>
            </a:lvl4pPr>
            <a:lvl5pPr marL="2801765" indent="0">
              <a:buNone/>
              <a:defRPr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124" name="テキスト プレースホルダー 106">
            <a:extLst>
              <a:ext uri="{FF2B5EF4-FFF2-40B4-BE49-F238E27FC236}">
                <a16:creationId xmlns:a16="http://schemas.microsoft.com/office/drawing/2014/main" id="{A437E71A-7BA3-4FC2-BB0A-1AF84CC52C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81001" y="8905601"/>
            <a:ext cx="2015553" cy="836351"/>
          </a:xfrm>
          <a:noFill/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/>
            </a:lvl2pPr>
            <a:lvl3pPr marL="1400883" indent="0">
              <a:buNone/>
              <a:defRPr/>
            </a:lvl3pPr>
            <a:lvl4pPr marL="2101324" indent="0">
              <a:buNone/>
              <a:defRPr/>
            </a:lvl4pPr>
            <a:lvl5pPr marL="2801765" indent="0">
              <a:buNone/>
              <a:defRPr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grpSp>
        <p:nvGrpSpPr>
          <p:cNvPr id="133" name="グループ 132" descr="右の進行方向を示す矢印">
            <a:extLst>
              <a:ext uri="{FF2B5EF4-FFF2-40B4-BE49-F238E27FC236}">
                <a16:creationId xmlns:a16="http://schemas.microsoft.com/office/drawing/2014/main" id="{685128FC-F4D5-48AF-B501-A26EDE64CE4E}"/>
              </a:ext>
            </a:extLst>
          </p:cNvPr>
          <p:cNvGrpSpPr/>
          <p:nvPr userDrawn="1"/>
        </p:nvGrpSpPr>
        <p:grpSpPr>
          <a:xfrm rot="10800000">
            <a:off x="8347832" y="14080435"/>
            <a:ext cx="1702159" cy="1463040"/>
            <a:chOff x="503238" y="6651624"/>
            <a:chExt cx="3048000" cy="1927226"/>
          </a:xfrm>
          <a:effectLst/>
        </p:grpSpPr>
        <p:sp>
          <p:nvSpPr>
            <p:cNvPr id="134" name="長方形 211">
              <a:extLst>
                <a:ext uri="{FF2B5EF4-FFF2-40B4-BE49-F238E27FC236}">
                  <a16:creationId xmlns:a16="http://schemas.microsoft.com/office/drawing/2014/main" id="{E0ED4BB2-2F9E-4268-9802-C5D5BCA85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5" name="長方形 212">
              <a:extLst>
                <a:ext uri="{FF2B5EF4-FFF2-40B4-BE49-F238E27FC236}">
                  <a16:creationId xmlns:a16="http://schemas.microsoft.com/office/drawing/2014/main" id="{ADD510D3-FB52-401B-B42F-3477DA12A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6" name="長方形 213">
              <a:extLst>
                <a:ext uri="{FF2B5EF4-FFF2-40B4-BE49-F238E27FC236}">
                  <a16:creationId xmlns:a16="http://schemas.microsoft.com/office/drawing/2014/main" id="{6F2B8F85-8A32-41DC-A257-92F0CCA46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7" name="長方形 214">
              <a:extLst>
                <a:ext uri="{FF2B5EF4-FFF2-40B4-BE49-F238E27FC236}">
                  <a16:creationId xmlns:a16="http://schemas.microsoft.com/office/drawing/2014/main" id="{8F0D9429-EF6F-4A61-BB9B-893C4A6EA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8" name="長方形 215">
              <a:extLst>
                <a:ext uri="{FF2B5EF4-FFF2-40B4-BE49-F238E27FC236}">
                  <a16:creationId xmlns:a16="http://schemas.microsoft.com/office/drawing/2014/main" id="{A8DEB5C1-55E4-4D24-A88A-C14656A22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9" name="長方形 216">
              <a:extLst>
                <a:ext uri="{FF2B5EF4-FFF2-40B4-BE49-F238E27FC236}">
                  <a16:creationId xmlns:a16="http://schemas.microsoft.com/office/drawing/2014/main" id="{D7565831-2F2B-4736-AFE4-0FF5ED06A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0" name="長方形 217">
              <a:extLst>
                <a:ext uri="{FF2B5EF4-FFF2-40B4-BE49-F238E27FC236}">
                  <a16:creationId xmlns:a16="http://schemas.microsoft.com/office/drawing/2014/main" id="{D4E5F303-F0DF-4B43-8673-F444F8E19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1" name="長方形 218">
              <a:extLst>
                <a:ext uri="{FF2B5EF4-FFF2-40B4-BE49-F238E27FC236}">
                  <a16:creationId xmlns:a16="http://schemas.microsoft.com/office/drawing/2014/main" id="{B0C63388-C6BE-415A-916F-84465AA08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2" name="フリーフォーム(F) 235">
              <a:extLst>
                <a:ext uri="{FF2B5EF4-FFF2-40B4-BE49-F238E27FC236}">
                  <a16:creationId xmlns:a16="http://schemas.microsoft.com/office/drawing/2014/main" id="{C4AF0041-2354-4762-93F5-C111BE1E1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3" name="フリーフォーム(F) 236">
              <a:extLst>
                <a:ext uri="{FF2B5EF4-FFF2-40B4-BE49-F238E27FC236}">
                  <a16:creationId xmlns:a16="http://schemas.microsoft.com/office/drawing/2014/main" id="{EE5F8278-331D-4099-B7D2-89F77662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4" name="フリーフォーム(F) 237">
              <a:extLst>
                <a:ext uri="{FF2B5EF4-FFF2-40B4-BE49-F238E27FC236}">
                  <a16:creationId xmlns:a16="http://schemas.microsoft.com/office/drawing/2014/main" id="{1AB8C18E-161F-4F8E-ACD8-14FB5344B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5" name="フリーフォーム(F) 238">
              <a:extLst>
                <a:ext uri="{FF2B5EF4-FFF2-40B4-BE49-F238E27FC236}">
                  <a16:creationId xmlns:a16="http://schemas.microsoft.com/office/drawing/2014/main" id="{3EA50EBB-21CF-47E3-AE91-B266F5890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6" name="フリーフォーム(F) 239">
              <a:extLst>
                <a:ext uri="{FF2B5EF4-FFF2-40B4-BE49-F238E27FC236}">
                  <a16:creationId xmlns:a16="http://schemas.microsoft.com/office/drawing/2014/main" id="{B66C1969-5EC6-42C5-9568-693419F6C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7" name="フリーフォーム(F) 240">
              <a:extLst>
                <a:ext uri="{FF2B5EF4-FFF2-40B4-BE49-F238E27FC236}">
                  <a16:creationId xmlns:a16="http://schemas.microsoft.com/office/drawing/2014/main" id="{C578DF7C-DEF6-4CE3-A4FA-7404D3836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8" name="フリーフォーム(F) 241">
              <a:extLst>
                <a:ext uri="{FF2B5EF4-FFF2-40B4-BE49-F238E27FC236}">
                  <a16:creationId xmlns:a16="http://schemas.microsoft.com/office/drawing/2014/main" id="{27434B8B-4744-4283-B4D9-BE46ACDEF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9" name="フリーフォーム(F) 242">
              <a:extLst>
                <a:ext uri="{FF2B5EF4-FFF2-40B4-BE49-F238E27FC236}">
                  <a16:creationId xmlns:a16="http://schemas.microsoft.com/office/drawing/2014/main" id="{3697BC3F-C187-4487-A362-E0A972FC6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0" name="フリーフォーム(F) 244">
              <a:extLst>
                <a:ext uri="{FF2B5EF4-FFF2-40B4-BE49-F238E27FC236}">
                  <a16:creationId xmlns:a16="http://schemas.microsoft.com/office/drawing/2014/main" id="{ACD1ED6E-C68D-4150-9523-8137791CD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1" name="フリーフォーム(F) 246">
              <a:extLst>
                <a:ext uri="{FF2B5EF4-FFF2-40B4-BE49-F238E27FC236}">
                  <a16:creationId xmlns:a16="http://schemas.microsoft.com/office/drawing/2014/main" id="{15AED6EE-3EB9-4343-987F-8188DB557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2" name="フリーフォーム(F) 248">
              <a:extLst>
                <a:ext uri="{FF2B5EF4-FFF2-40B4-BE49-F238E27FC236}">
                  <a16:creationId xmlns:a16="http://schemas.microsoft.com/office/drawing/2014/main" id="{12C387D4-0468-4573-8E15-EFC6D9FA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3" name="フリーフォーム(F) 250">
              <a:extLst>
                <a:ext uri="{FF2B5EF4-FFF2-40B4-BE49-F238E27FC236}">
                  <a16:creationId xmlns:a16="http://schemas.microsoft.com/office/drawing/2014/main" id="{5ECC3629-F5EF-4EE2-A923-F76F8872C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4" name="長方形 251">
              <a:extLst>
                <a:ext uri="{FF2B5EF4-FFF2-40B4-BE49-F238E27FC236}">
                  <a16:creationId xmlns:a16="http://schemas.microsoft.com/office/drawing/2014/main" id="{D5994098-8C47-4361-AE22-81A51C9AC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5" name="長方形 252">
              <a:extLst>
                <a:ext uri="{FF2B5EF4-FFF2-40B4-BE49-F238E27FC236}">
                  <a16:creationId xmlns:a16="http://schemas.microsoft.com/office/drawing/2014/main" id="{4231EBEE-E308-41CB-8EE6-CD393877E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6" name="長方形 253">
              <a:extLst>
                <a:ext uri="{FF2B5EF4-FFF2-40B4-BE49-F238E27FC236}">
                  <a16:creationId xmlns:a16="http://schemas.microsoft.com/office/drawing/2014/main" id="{E1D7D9AC-8741-44DE-B8B2-51FF99DB2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7" name="長方形 254">
              <a:extLst>
                <a:ext uri="{FF2B5EF4-FFF2-40B4-BE49-F238E27FC236}">
                  <a16:creationId xmlns:a16="http://schemas.microsoft.com/office/drawing/2014/main" id="{7F6ED8C4-3E12-4F6C-9C72-248D6FBA5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8" name="フリーフォーム(F) 255">
              <a:extLst>
                <a:ext uri="{FF2B5EF4-FFF2-40B4-BE49-F238E27FC236}">
                  <a16:creationId xmlns:a16="http://schemas.microsoft.com/office/drawing/2014/main" id="{ED2128C0-78A3-46A8-93F7-4C3DA9AE1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9" name="フリーフォーム(F) 256">
              <a:extLst>
                <a:ext uri="{FF2B5EF4-FFF2-40B4-BE49-F238E27FC236}">
                  <a16:creationId xmlns:a16="http://schemas.microsoft.com/office/drawing/2014/main" id="{658106D8-AB1B-4C1E-8373-2C635B280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0" name="フリーフォーム(F) 257">
              <a:extLst>
                <a:ext uri="{FF2B5EF4-FFF2-40B4-BE49-F238E27FC236}">
                  <a16:creationId xmlns:a16="http://schemas.microsoft.com/office/drawing/2014/main" id="{3DC52CC2-64E0-46C2-BF0B-686D9E019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1" name="フリーフォーム(F) 258">
              <a:extLst>
                <a:ext uri="{FF2B5EF4-FFF2-40B4-BE49-F238E27FC236}">
                  <a16:creationId xmlns:a16="http://schemas.microsoft.com/office/drawing/2014/main" id="{66B0FFD6-B2D7-4131-9B8A-B2474BA7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2" name="フリーフォーム(F) 243">
              <a:extLst>
                <a:ext uri="{FF2B5EF4-FFF2-40B4-BE49-F238E27FC236}">
                  <a16:creationId xmlns:a16="http://schemas.microsoft.com/office/drawing/2014/main" id="{8A454E87-8C04-46C9-87FF-AA8912D50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3" name="フリーフォーム(F) 245">
              <a:extLst>
                <a:ext uri="{FF2B5EF4-FFF2-40B4-BE49-F238E27FC236}">
                  <a16:creationId xmlns:a16="http://schemas.microsoft.com/office/drawing/2014/main" id="{14B4E0CD-C442-411C-9D85-CC42080BD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4" name="フリーフォーム(F) 247">
              <a:extLst>
                <a:ext uri="{FF2B5EF4-FFF2-40B4-BE49-F238E27FC236}">
                  <a16:creationId xmlns:a16="http://schemas.microsoft.com/office/drawing/2014/main" id="{F97B1014-A942-44DD-81DD-3F4372A3D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5" name="フリーフォーム(F) 249">
              <a:extLst>
                <a:ext uri="{FF2B5EF4-FFF2-40B4-BE49-F238E27FC236}">
                  <a16:creationId xmlns:a16="http://schemas.microsoft.com/office/drawing/2014/main" id="{ACFF7FFA-FA64-4C09-AC71-A627904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99" name="グループ 198" descr="右の進行方向を示す矢印">
            <a:extLst>
              <a:ext uri="{FF2B5EF4-FFF2-40B4-BE49-F238E27FC236}">
                <a16:creationId xmlns:a16="http://schemas.microsoft.com/office/drawing/2014/main" id="{DCAB000F-CE2C-4331-B11E-7C3D291DBB05}"/>
              </a:ext>
            </a:extLst>
          </p:cNvPr>
          <p:cNvGrpSpPr/>
          <p:nvPr userDrawn="1"/>
        </p:nvGrpSpPr>
        <p:grpSpPr>
          <a:xfrm flipV="1">
            <a:off x="-119" y="14096256"/>
            <a:ext cx="1702159" cy="1463040"/>
            <a:chOff x="503238" y="6651624"/>
            <a:chExt cx="3048000" cy="1927226"/>
          </a:xfrm>
          <a:effectLst/>
        </p:grpSpPr>
        <p:sp>
          <p:nvSpPr>
            <p:cNvPr id="200" name="長方形 211">
              <a:extLst>
                <a:ext uri="{FF2B5EF4-FFF2-40B4-BE49-F238E27FC236}">
                  <a16:creationId xmlns:a16="http://schemas.microsoft.com/office/drawing/2014/main" id="{D9F7F7E0-B182-4BBF-8A3B-15AEDFCCA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1" name="長方形 212">
              <a:extLst>
                <a:ext uri="{FF2B5EF4-FFF2-40B4-BE49-F238E27FC236}">
                  <a16:creationId xmlns:a16="http://schemas.microsoft.com/office/drawing/2014/main" id="{D0C2C25A-7DF0-4B65-87F8-3AE81F8B4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66516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2" name="長方形 213">
              <a:extLst>
                <a:ext uri="{FF2B5EF4-FFF2-40B4-BE49-F238E27FC236}">
                  <a16:creationId xmlns:a16="http://schemas.microsoft.com/office/drawing/2014/main" id="{01C246EC-6BB6-48AD-9195-7513CF46E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3" name="長方形 214">
              <a:extLst>
                <a:ext uri="{FF2B5EF4-FFF2-40B4-BE49-F238E27FC236}">
                  <a16:creationId xmlns:a16="http://schemas.microsoft.com/office/drawing/2014/main" id="{59C67FBF-1B7E-491B-B50E-12163A3C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146925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4" name="長方形 215">
              <a:extLst>
                <a:ext uri="{FF2B5EF4-FFF2-40B4-BE49-F238E27FC236}">
                  <a16:creationId xmlns:a16="http://schemas.microsoft.com/office/drawing/2014/main" id="{F004E09E-564A-4C43-BFE9-2D9A16227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5" name="長方形 216">
              <a:extLst>
                <a:ext uri="{FF2B5EF4-FFF2-40B4-BE49-F238E27FC236}">
                  <a16:creationId xmlns:a16="http://schemas.microsoft.com/office/drawing/2014/main" id="{ED445F2D-6128-4213-A191-FE89C5DCF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76454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6" name="長方形 217">
              <a:extLst>
                <a:ext uri="{FF2B5EF4-FFF2-40B4-BE49-F238E27FC236}">
                  <a16:creationId xmlns:a16="http://schemas.microsoft.com/office/drawing/2014/main" id="{B06439E8-5E47-483B-A710-D0C115636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7" name="長方形 218">
              <a:extLst>
                <a:ext uri="{FF2B5EF4-FFF2-40B4-BE49-F238E27FC236}">
                  <a16:creationId xmlns:a16="http://schemas.microsoft.com/office/drawing/2014/main" id="{F88B0903-35F8-4AAA-A7F2-14E1AADE1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38" y="8140700"/>
              <a:ext cx="1444625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8" name="フリーフォーム(F) 235">
              <a:extLst>
                <a:ext uri="{FF2B5EF4-FFF2-40B4-BE49-F238E27FC236}">
                  <a16:creationId xmlns:a16="http://schemas.microsoft.com/office/drawing/2014/main" id="{93188D0E-C95F-464C-879A-CD9D13BC1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9" name="フリーフォーム(F) 236">
              <a:extLst>
                <a:ext uri="{FF2B5EF4-FFF2-40B4-BE49-F238E27FC236}">
                  <a16:creationId xmlns:a16="http://schemas.microsoft.com/office/drawing/2014/main" id="{8D074A43-1B71-4464-9621-4B663C1FE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276 h 494"/>
                <a:gd name="T2" fmla="*/ 400 w 400"/>
                <a:gd name="T3" fmla="*/ 494 h 494"/>
                <a:gd name="T4" fmla="*/ 400 w 400"/>
                <a:gd name="T5" fmla="*/ 410 h 494"/>
                <a:gd name="T6" fmla="*/ 0 w 400"/>
                <a:gd name="T7" fmla="*/ 0 h 494"/>
                <a:gd name="T8" fmla="*/ 0 w 400"/>
                <a:gd name="T9" fmla="*/ 27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276"/>
                  </a:move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0" name="フリーフォーム(F) 237">
              <a:extLst>
                <a:ext uri="{FF2B5EF4-FFF2-40B4-BE49-F238E27FC236}">
                  <a16:creationId xmlns:a16="http://schemas.microsoft.com/office/drawing/2014/main" id="{76C57E63-F725-4342-8167-B94E17865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1" name="フリーフォーム(F) 238">
              <a:extLst>
                <a:ext uri="{FF2B5EF4-FFF2-40B4-BE49-F238E27FC236}">
                  <a16:creationId xmlns:a16="http://schemas.microsoft.com/office/drawing/2014/main" id="{2E5C0BC7-413C-44EB-9962-0667DA3DC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276 h 286"/>
                <a:gd name="T2" fmla="*/ 400 w 400"/>
                <a:gd name="T3" fmla="*/ 286 h 286"/>
                <a:gd name="T4" fmla="*/ 400 w 400"/>
                <a:gd name="T5" fmla="*/ 200 h 286"/>
                <a:gd name="T6" fmla="*/ 0 w 400"/>
                <a:gd name="T7" fmla="*/ 0 h 286"/>
                <a:gd name="T8" fmla="*/ 0 w 400"/>
                <a:gd name="T9" fmla="*/ 27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76"/>
                  </a:move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lnTo>
                    <a:pt x="0" y="2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2" name="フリーフォーム(F) 239">
              <a:extLst>
                <a:ext uri="{FF2B5EF4-FFF2-40B4-BE49-F238E27FC236}">
                  <a16:creationId xmlns:a16="http://schemas.microsoft.com/office/drawing/2014/main" id="{BBA33D39-10BD-4625-8E1E-B4AF3A206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3" name="フリーフォーム(F) 240">
              <a:extLst>
                <a:ext uri="{FF2B5EF4-FFF2-40B4-BE49-F238E27FC236}">
                  <a16:creationId xmlns:a16="http://schemas.microsoft.com/office/drawing/2014/main" id="{02337063-313A-424B-9E30-1BE5D57BB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0 w 400"/>
                <a:gd name="T1" fmla="*/ 286 h 286"/>
                <a:gd name="T2" fmla="*/ 400 w 400"/>
                <a:gd name="T3" fmla="*/ 86 h 286"/>
                <a:gd name="T4" fmla="*/ 400 w 400"/>
                <a:gd name="T5" fmla="*/ 0 h 286"/>
                <a:gd name="T6" fmla="*/ 0 w 400"/>
                <a:gd name="T7" fmla="*/ 10 h 286"/>
                <a:gd name="T8" fmla="*/ 0 w 400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286"/>
                  </a:moveTo>
                  <a:lnTo>
                    <a:pt x="400" y="86"/>
                  </a:lnTo>
                  <a:lnTo>
                    <a:pt x="400" y="0"/>
                  </a:lnTo>
                  <a:lnTo>
                    <a:pt x="0" y="10"/>
                  </a:lnTo>
                  <a:lnTo>
                    <a:pt x="0" y="28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4" name="フリーフォーム(F) 241">
              <a:extLst>
                <a:ext uri="{FF2B5EF4-FFF2-40B4-BE49-F238E27FC236}">
                  <a16:creationId xmlns:a16="http://schemas.microsoft.com/office/drawing/2014/main" id="{8519BAC9-344B-41B2-9A84-6397EA7A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5" name="フリーフォーム(F) 242">
              <a:extLst>
                <a:ext uri="{FF2B5EF4-FFF2-40B4-BE49-F238E27FC236}">
                  <a16:creationId xmlns:a16="http://schemas.microsoft.com/office/drawing/2014/main" id="{1B7948B4-BD43-4824-8C09-CEEB23CD3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0 w 400"/>
                <a:gd name="T1" fmla="*/ 494 h 494"/>
                <a:gd name="T2" fmla="*/ 400 w 400"/>
                <a:gd name="T3" fmla="*/ 84 h 494"/>
                <a:gd name="T4" fmla="*/ 400 w 400"/>
                <a:gd name="T5" fmla="*/ 0 h 494"/>
                <a:gd name="T6" fmla="*/ 0 w 400"/>
                <a:gd name="T7" fmla="*/ 218 h 494"/>
                <a:gd name="T8" fmla="*/ 0 w 400"/>
                <a:gd name="T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494"/>
                  </a:moveTo>
                  <a:lnTo>
                    <a:pt x="400" y="84"/>
                  </a:lnTo>
                  <a:lnTo>
                    <a:pt x="400" y="0"/>
                  </a:lnTo>
                  <a:lnTo>
                    <a:pt x="0" y="218"/>
                  </a:lnTo>
                  <a:lnTo>
                    <a:pt x="0" y="4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6" name="フリーフォーム(F) 244">
              <a:extLst>
                <a:ext uri="{FF2B5EF4-FFF2-40B4-BE49-F238E27FC236}">
                  <a16:creationId xmlns:a16="http://schemas.microsoft.com/office/drawing/2014/main" id="{B395C0EC-D5D6-4B9D-AE97-EE84E5853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5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7" name="フリーフォーム(F) 246">
              <a:extLst>
                <a:ext uri="{FF2B5EF4-FFF2-40B4-BE49-F238E27FC236}">
                  <a16:creationId xmlns:a16="http://schemas.microsoft.com/office/drawing/2014/main" id="{F459DDAB-AFBD-431A-A893-AD607EEFB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5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8" name="フリーフォーム(F) 248">
              <a:extLst>
                <a:ext uri="{FF2B5EF4-FFF2-40B4-BE49-F238E27FC236}">
                  <a16:creationId xmlns:a16="http://schemas.microsoft.com/office/drawing/2014/main" id="{B382E554-5DAE-4B5B-B001-EA56749EC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5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9" name="フリーフォーム(F) 250">
              <a:extLst>
                <a:ext uri="{FF2B5EF4-FFF2-40B4-BE49-F238E27FC236}">
                  <a16:creationId xmlns:a16="http://schemas.microsoft.com/office/drawing/2014/main" id="{4D4BE051-59A4-43A8-8C38-6BE584AD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5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0" name="長方形 251">
              <a:extLst>
                <a:ext uri="{FF2B5EF4-FFF2-40B4-BE49-F238E27FC236}">
                  <a16:creationId xmlns:a16="http://schemas.microsoft.com/office/drawing/2014/main" id="{86327656-7B75-40EC-B96C-DFE25165D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302500"/>
              <a:ext cx="539750" cy="133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1" name="長方形 252">
              <a:extLst>
                <a:ext uri="{FF2B5EF4-FFF2-40B4-BE49-F238E27FC236}">
                  <a16:creationId xmlns:a16="http://schemas.microsoft.com/office/drawing/2014/main" id="{85131324-51F9-48F7-AB94-543A42861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464425"/>
              <a:ext cx="53975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2" name="長方形 253">
              <a:extLst>
                <a:ext uri="{FF2B5EF4-FFF2-40B4-BE49-F238E27FC236}">
                  <a16:creationId xmlns:a16="http://schemas.microsoft.com/office/drawing/2014/main" id="{F3EF79ED-7173-4C1D-94C1-AE03223EC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629525"/>
              <a:ext cx="53975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3" name="長方形 254">
              <a:extLst>
                <a:ext uri="{FF2B5EF4-FFF2-40B4-BE49-F238E27FC236}">
                  <a16:creationId xmlns:a16="http://schemas.microsoft.com/office/drawing/2014/main" id="{0C7FFE94-7103-4134-B3D5-11F253A20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863" y="7794625"/>
              <a:ext cx="539750" cy="1333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4" name="フリーフォーム(F) 255">
              <a:extLst>
                <a:ext uri="{FF2B5EF4-FFF2-40B4-BE49-F238E27FC236}">
                  <a16:creationId xmlns:a16="http://schemas.microsoft.com/office/drawing/2014/main" id="{F832DC9F-B0DC-433C-B58E-759A777EC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026275"/>
              <a:ext cx="311150" cy="409575"/>
            </a:xfrm>
            <a:custGeom>
              <a:avLst/>
              <a:gdLst>
                <a:gd name="T0" fmla="*/ 196 w 196"/>
                <a:gd name="T1" fmla="*/ 258 h 258"/>
                <a:gd name="T2" fmla="*/ 0 w 196"/>
                <a:gd name="T3" fmla="*/ 258 h 258"/>
                <a:gd name="T4" fmla="*/ 0 w 196"/>
                <a:gd name="T5" fmla="*/ 0 h 258"/>
                <a:gd name="T6" fmla="*/ 196 w 196"/>
                <a:gd name="T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258"/>
                  </a:moveTo>
                  <a:lnTo>
                    <a:pt x="0" y="258"/>
                  </a:lnTo>
                  <a:lnTo>
                    <a:pt x="0" y="0"/>
                  </a:lnTo>
                  <a:lnTo>
                    <a:pt x="196" y="2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5" name="フリーフォーム(F) 256">
              <a:extLst>
                <a:ext uri="{FF2B5EF4-FFF2-40B4-BE49-F238E27FC236}">
                  <a16:creationId xmlns:a16="http://schemas.microsoft.com/office/drawing/2014/main" id="{ADBE34E0-2E76-47FA-AB44-28100401E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464425"/>
              <a:ext cx="428625" cy="136525"/>
            </a:xfrm>
            <a:custGeom>
              <a:avLst/>
              <a:gdLst>
                <a:gd name="T0" fmla="*/ 270 w 270"/>
                <a:gd name="T1" fmla="*/ 86 h 86"/>
                <a:gd name="T2" fmla="*/ 0 w 270"/>
                <a:gd name="T3" fmla="*/ 86 h 86"/>
                <a:gd name="T4" fmla="*/ 0 w 270"/>
                <a:gd name="T5" fmla="*/ 0 h 86"/>
                <a:gd name="T6" fmla="*/ 204 w 270"/>
                <a:gd name="T7" fmla="*/ 0 h 86"/>
                <a:gd name="T8" fmla="*/ 270 w 270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86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70" y="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6" name="フリーフォーム(F) 257">
              <a:extLst>
                <a:ext uri="{FF2B5EF4-FFF2-40B4-BE49-F238E27FC236}">
                  <a16:creationId xmlns:a16="http://schemas.microsoft.com/office/drawing/2014/main" id="{DAEA0373-E9CC-4149-A4A6-72DD7EBB9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438" y="7794625"/>
              <a:ext cx="311150" cy="409575"/>
            </a:xfrm>
            <a:custGeom>
              <a:avLst/>
              <a:gdLst>
                <a:gd name="T0" fmla="*/ 196 w 196"/>
                <a:gd name="T1" fmla="*/ 0 h 258"/>
                <a:gd name="T2" fmla="*/ 0 w 196"/>
                <a:gd name="T3" fmla="*/ 0 h 258"/>
                <a:gd name="T4" fmla="*/ 0 w 196"/>
                <a:gd name="T5" fmla="*/ 258 h 258"/>
                <a:gd name="T6" fmla="*/ 196 w 196"/>
                <a:gd name="T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258">
                  <a:moveTo>
                    <a:pt x="196" y="0"/>
                  </a:moveTo>
                  <a:lnTo>
                    <a:pt x="0" y="0"/>
                  </a:lnTo>
                  <a:lnTo>
                    <a:pt x="0" y="258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7" name="フリーフォーム(F) 258">
              <a:extLst>
                <a:ext uri="{FF2B5EF4-FFF2-40B4-BE49-F238E27FC236}">
                  <a16:creationId xmlns:a16="http://schemas.microsoft.com/office/drawing/2014/main" id="{3F30DCE1-109D-40E3-A1F9-7ED983392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613" y="7629525"/>
              <a:ext cx="428625" cy="136525"/>
            </a:xfrm>
            <a:custGeom>
              <a:avLst/>
              <a:gdLst>
                <a:gd name="T0" fmla="*/ 270 w 270"/>
                <a:gd name="T1" fmla="*/ 0 h 86"/>
                <a:gd name="T2" fmla="*/ 0 w 270"/>
                <a:gd name="T3" fmla="*/ 0 h 86"/>
                <a:gd name="T4" fmla="*/ 0 w 270"/>
                <a:gd name="T5" fmla="*/ 86 h 86"/>
                <a:gd name="T6" fmla="*/ 204 w 270"/>
                <a:gd name="T7" fmla="*/ 86 h 86"/>
                <a:gd name="T8" fmla="*/ 270 w 270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86">
                  <a:moveTo>
                    <a:pt x="270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204" y="8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8" name="フリーフォーム(F) 243">
              <a:extLst>
                <a:ext uri="{FF2B5EF4-FFF2-40B4-BE49-F238E27FC236}">
                  <a16:creationId xmlns:a16="http://schemas.microsoft.com/office/drawing/2014/main" id="{39194F2C-219D-4F23-B735-6C22BE07B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651624"/>
              <a:ext cx="635000" cy="784225"/>
            </a:xfrm>
            <a:custGeom>
              <a:avLst/>
              <a:gdLst>
                <a:gd name="T0" fmla="*/ 0 w 400"/>
                <a:gd name="T1" fmla="*/ 0 h 494"/>
                <a:gd name="T2" fmla="*/ 0 w 400"/>
                <a:gd name="T3" fmla="*/ 276 h 494"/>
                <a:gd name="T4" fmla="*/ 400 w 400"/>
                <a:gd name="T5" fmla="*/ 494 h 494"/>
                <a:gd name="T6" fmla="*/ 400 w 400"/>
                <a:gd name="T7" fmla="*/ 410 h 494"/>
                <a:gd name="T8" fmla="*/ 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0" y="0"/>
                  </a:moveTo>
                  <a:lnTo>
                    <a:pt x="0" y="276"/>
                  </a:lnTo>
                  <a:lnTo>
                    <a:pt x="400" y="494"/>
                  </a:lnTo>
                  <a:lnTo>
                    <a:pt x="400" y="4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9" name="フリーフォーム(F) 245">
              <a:extLst>
                <a:ext uri="{FF2B5EF4-FFF2-40B4-BE49-F238E27FC236}">
                  <a16:creationId xmlns:a16="http://schemas.microsoft.com/office/drawing/2014/main" id="{A48296F7-C0B9-4573-A999-B658E4CD4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146924"/>
              <a:ext cx="635000" cy="454025"/>
            </a:xfrm>
            <a:custGeom>
              <a:avLst/>
              <a:gdLst>
                <a:gd name="T0" fmla="*/ 0 w 400"/>
                <a:gd name="T1" fmla="*/ 0 h 286"/>
                <a:gd name="T2" fmla="*/ 0 w 400"/>
                <a:gd name="T3" fmla="*/ 276 h 286"/>
                <a:gd name="T4" fmla="*/ 400 w 400"/>
                <a:gd name="T5" fmla="*/ 286 h 286"/>
                <a:gd name="T6" fmla="*/ 400 w 400"/>
                <a:gd name="T7" fmla="*/ 200 h 286"/>
                <a:gd name="T8" fmla="*/ 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0" y="0"/>
                  </a:moveTo>
                  <a:lnTo>
                    <a:pt x="0" y="276"/>
                  </a:lnTo>
                  <a:lnTo>
                    <a:pt x="400" y="286"/>
                  </a:lnTo>
                  <a:lnTo>
                    <a:pt x="400" y="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0" name="フリーフォーム(F) 247">
              <a:extLst>
                <a:ext uri="{FF2B5EF4-FFF2-40B4-BE49-F238E27FC236}">
                  <a16:creationId xmlns:a16="http://schemas.microsoft.com/office/drawing/2014/main" id="{085CE339-90B2-48E5-9045-8E6BDFAC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629524"/>
              <a:ext cx="635000" cy="454025"/>
            </a:xfrm>
            <a:custGeom>
              <a:avLst/>
              <a:gdLst>
                <a:gd name="T0" fmla="*/ 400 w 400"/>
                <a:gd name="T1" fmla="*/ 0 h 286"/>
                <a:gd name="T2" fmla="*/ 0 w 400"/>
                <a:gd name="T3" fmla="*/ 10 h 286"/>
                <a:gd name="T4" fmla="*/ 0 w 400"/>
                <a:gd name="T5" fmla="*/ 286 h 286"/>
                <a:gd name="T6" fmla="*/ 400 w 400"/>
                <a:gd name="T7" fmla="*/ 86 h 286"/>
                <a:gd name="T8" fmla="*/ 400 w 4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86">
                  <a:moveTo>
                    <a:pt x="400" y="0"/>
                  </a:moveTo>
                  <a:lnTo>
                    <a:pt x="0" y="10"/>
                  </a:lnTo>
                  <a:lnTo>
                    <a:pt x="0" y="286"/>
                  </a:lnTo>
                  <a:lnTo>
                    <a:pt x="400" y="8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1" name="フリーフォーム(F) 249">
              <a:extLst>
                <a:ext uri="{FF2B5EF4-FFF2-40B4-BE49-F238E27FC236}">
                  <a16:creationId xmlns:a16="http://schemas.microsoft.com/office/drawing/2014/main" id="{922BE78E-50BA-4094-B77D-A2A3DC48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7794624"/>
              <a:ext cx="635000" cy="784225"/>
            </a:xfrm>
            <a:custGeom>
              <a:avLst/>
              <a:gdLst>
                <a:gd name="T0" fmla="*/ 400 w 400"/>
                <a:gd name="T1" fmla="*/ 0 h 494"/>
                <a:gd name="T2" fmla="*/ 0 w 400"/>
                <a:gd name="T3" fmla="*/ 218 h 494"/>
                <a:gd name="T4" fmla="*/ 0 w 400"/>
                <a:gd name="T5" fmla="*/ 494 h 494"/>
                <a:gd name="T6" fmla="*/ 400 w 400"/>
                <a:gd name="T7" fmla="*/ 84 h 494"/>
                <a:gd name="T8" fmla="*/ 400 w 400"/>
                <a:gd name="T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494">
                  <a:moveTo>
                    <a:pt x="400" y="0"/>
                  </a:moveTo>
                  <a:lnTo>
                    <a:pt x="0" y="218"/>
                  </a:lnTo>
                  <a:lnTo>
                    <a:pt x="0" y="494"/>
                  </a:lnTo>
                  <a:lnTo>
                    <a:pt x="400" y="84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33" name="テキスト プレースホルダー 232">
            <a:extLst>
              <a:ext uri="{FF2B5EF4-FFF2-40B4-BE49-F238E27FC236}">
                <a16:creationId xmlns:a16="http://schemas.microsoft.com/office/drawing/2014/main" id="{E302825F-5689-4893-B158-D51357DEBD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760538" y="14246225"/>
            <a:ext cx="6472237" cy="10287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/>
            </a:lvl2pPr>
            <a:lvl3pPr marL="1400883" indent="0">
              <a:buNone/>
              <a:defRPr/>
            </a:lvl3pPr>
            <a:lvl4pPr marL="2101324" indent="0">
              <a:buNone/>
              <a:defRPr/>
            </a:lvl4pPr>
            <a:lvl5pPr marL="2801765" indent="0">
              <a:buNone/>
              <a:defRPr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121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ガレージ セールのレイアウト">
    <p:bg bwMode="inv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長方形 98">
            <a:extLst>
              <a:ext uri="{FF2B5EF4-FFF2-40B4-BE49-F238E27FC236}">
                <a16:creationId xmlns:a16="http://schemas.microsoft.com/office/drawing/2014/main" id="{69B51079-D4B5-4D30-AE21-2DA2383C5B7A}"/>
              </a:ext>
            </a:extLst>
          </p:cNvPr>
          <p:cNvSpPr/>
          <p:nvPr userDrawn="1"/>
        </p:nvSpPr>
        <p:spPr>
          <a:xfrm>
            <a:off x="0" y="0"/>
            <a:ext cx="10058400" cy="3463912"/>
          </a:xfrm>
          <a:prstGeom prst="rect">
            <a:avLst/>
          </a:prstGeom>
          <a:pattFill prst="smGrid">
            <a:fgClr>
              <a:schemeClr val="accent4"/>
            </a:fgClr>
            <a:bgClr>
              <a:schemeClr val="accent4">
                <a:lumMod val="75000"/>
              </a:schemeClr>
            </a:bgClr>
          </a:patt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長方形 34">
            <a:extLst>
              <a:ext uri="{FF2B5EF4-FFF2-40B4-BE49-F238E27FC236}">
                <a16:creationId xmlns:a16="http://schemas.microsoft.com/office/drawing/2014/main" id="{53DAFD55-C2AF-4785-B6D0-0C4C96DFA326}"/>
              </a:ext>
            </a:extLst>
          </p:cNvPr>
          <p:cNvSpPr/>
          <p:nvPr userDrawn="1"/>
        </p:nvSpPr>
        <p:spPr>
          <a:xfrm>
            <a:off x="0" y="3415471"/>
            <a:ext cx="10058400" cy="927714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6" name="グラフィック 65" descr="太鼓">
            <a:extLst>
              <a:ext uri="{FF2B5EF4-FFF2-40B4-BE49-F238E27FC236}">
                <a16:creationId xmlns:a16="http://schemas.microsoft.com/office/drawing/2014/main" id="{BBA14AB6-EF72-47F4-A18D-E552B4389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12558" y="9879015"/>
            <a:ext cx="2924635" cy="2924635"/>
          </a:xfrm>
          <a:prstGeom prst="rect">
            <a:avLst/>
          </a:prstGeom>
        </p:spPr>
      </p:pic>
      <p:sp>
        <p:nvSpPr>
          <p:cNvPr id="8" name="長方形 7">
            <a:extLst>
              <a:ext uri="{FF2B5EF4-FFF2-40B4-BE49-F238E27FC236}">
                <a16:creationId xmlns:a16="http://schemas.microsoft.com/office/drawing/2014/main" id="{D6F44A39-EFEE-44B0-82E7-5A52D6AE2C73}"/>
              </a:ext>
            </a:extLst>
          </p:cNvPr>
          <p:cNvSpPr/>
          <p:nvPr userDrawn="1"/>
        </p:nvSpPr>
        <p:spPr>
          <a:xfrm>
            <a:off x="0" y="13853160"/>
            <a:ext cx="10058400" cy="169163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DC45C745-340E-4476-8C1C-4CD2E4E5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921" y="635835"/>
            <a:ext cx="6544558" cy="2236326"/>
          </a:xfrm>
          <a:solidFill>
            <a:schemeClr val="tx1"/>
          </a:solidFill>
        </p:spPr>
        <p:txBody>
          <a:bodyPr rtlCol="0">
            <a:noAutofit/>
          </a:bodyPr>
          <a:lstStyle>
            <a:lvl1pPr algn="ctr">
              <a:defRPr sz="6000" b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pic>
        <p:nvPicPr>
          <p:cNvPr id="18" name="グラフィック 17" descr="靴">
            <a:extLst>
              <a:ext uri="{FF2B5EF4-FFF2-40B4-BE49-F238E27FC236}">
                <a16:creationId xmlns:a16="http://schemas.microsoft.com/office/drawing/2014/main" id="{713A89C7-4A55-4433-91F2-D11F603B3E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35275" y="9935763"/>
            <a:ext cx="1974175" cy="1974175"/>
          </a:xfrm>
          <a:prstGeom prst="rect">
            <a:avLst/>
          </a:prstGeom>
        </p:spPr>
      </p:pic>
      <p:pic>
        <p:nvPicPr>
          <p:cNvPr id="22" name="グラフィック 21" descr="手袋">
            <a:extLst>
              <a:ext uri="{FF2B5EF4-FFF2-40B4-BE49-F238E27FC236}">
                <a16:creationId xmlns:a16="http://schemas.microsoft.com/office/drawing/2014/main" id="{9E1E1ED8-0071-4CB2-A814-B80072A319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1971" y="6824456"/>
            <a:ext cx="1884354" cy="1884354"/>
          </a:xfrm>
          <a:prstGeom prst="rect">
            <a:avLst/>
          </a:prstGeom>
        </p:spPr>
      </p:pic>
      <p:pic>
        <p:nvPicPr>
          <p:cNvPr id="32" name="グラフィック 31" descr="ランプ">
            <a:extLst>
              <a:ext uri="{FF2B5EF4-FFF2-40B4-BE49-F238E27FC236}">
                <a16:creationId xmlns:a16="http://schemas.microsoft.com/office/drawing/2014/main" id="{2F2DFBDF-28B6-4C8F-B927-0BAC2046DEB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62096" y="3591694"/>
            <a:ext cx="5160357" cy="5160357"/>
          </a:xfrm>
          <a:prstGeom prst="rect">
            <a:avLst/>
          </a:prstGeom>
        </p:spPr>
      </p:pic>
      <p:pic>
        <p:nvPicPr>
          <p:cNvPr id="46" name="グラフィック 45" descr="カメラ">
            <a:extLst>
              <a:ext uri="{FF2B5EF4-FFF2-40B4-BE49-F238E27FC236}">
                <a16:creationId xmlns:a16="http://schemas.microsoft.com/office/drawing/2014/main" id="{40EFADEC-2C05-4D1F-800F-3DA40033D8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20461981">
            <a:off x="770679" y="3867639"/>
            <a:ext cx="1445453" cy="1445453"/>
          </a:xfrm>
          <a:prstGeom prst="rect">
            <a:avLst/>
          </a:prstGeom>
        </p:spPr>
      </p:pic>
      <p:pic>
        <p:nvPicPr>
          <p:cNvPr id="54" name="グラフィック 53" descr="ヘッドフォン">
            <a:extLst>
              <a:ext uri="{FF2B5EF4-FFF2-40B4-BE49-F238E27FC236}">
                <a16:creationId xmlns:a16="http://schemas.microsoft.com/office/drawing/2014/main" id="{B13BB54F-59B0-4014-9E5A-634898E5E8F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 rot="1261120">
            <a:off x="3476069" y="3733118"/>
            <a:ext cx="2135887" cy="2135887"/>
          </a:xfrm>
          <a:prstGeom prst="rect">
            <a:avLst/>
          </a:prstGeom>
        </p:spPr>
      </p:pic>
      <p:pic>
        <p:nvPicPr>
          <p:cNvPr id="68" name="グラフィック 67" descr="ギター">
            <a:extLst>
              <a:ext uri="{FF2B5EF4-FFF2-40B4-BE49-F238E27FC236}">
                <a16:creationId xmlns:a16="http://schemas.microsoft.com/office/drawing/2014/main" id="{392407D3-DEAD-4F55-9A28-D276A1E14F0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83603" y="6442858"/>
            <a:ext cx="5764585" cy="5764585"/>
          </a:xfrm>
          <a:prstGeom prst="rect">
            <a:avLst/>
          </a:prstGeom>
        </p:spPr>
      </p:pic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5A8CF316-8209-43C1-B911-D590EB556A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517" y="13970762"/>
            <a:ext cx="8675371" cy="115898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テキストのスタイルを編集</a:t>
            </a:r>
            <a:endParaRPr lang="ja-JP" altLang="en-US" dirty="0"/>
          </a:p>
        </p:txBody>
      </p:sp>
      <p:cxnSp>
        <p:nvCxnSpPr>
          <p:cNvPr id="37" name="直線​​コネクタ(S) 36">
            <a:extLst>
              <a:ext uri="{FF2B5EF4-FFF2-40B4-BE49-F238E27FC236}">
                <a16:creationId xmlns:a16="http://schemas.microsoft.com/office/drawing/2014/main" id="{B43A748B-EDAA-4FB5-A9D1-6DBB941A96F3}"/>
              </a:ext>
            </a:extLst>
          </p:cNvPr>
          <p:cNvCxnSpPr/>
          <p:nvPr userDrawn="1"/>
        </p:nvCxnSpPr>
        <p:spPr>
          <a:xfrm>
            <a:off x="1737360" y="606689"/>
            <a:ext cx="65836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​​コネクタ(S) 38">
            <a:extLst>
              <a:ext uri="{FF2B5EF4-FFF2-40B4-BE49-F238E27FC236}">
                <a16:creationId xmlns:a16="http://schemas.microsoft.com/office/drawing/2014/main" id="{405610B6-B5E3-4E7D-8393-EBB04A5CF715}"/>
              </a:ext>
            </a:extLst>
          </p:cNvPr>
          <p:cNvCxnSpPr/>
          <p:nvPr userDrawn="1"/>
        </p:nvCxnSpPr>
        <p:spPr>
          <a:xfrm>
            <a:off x="1737360" y="2897561"/>
            <a:ext cx="65836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線​​コネクタ(S) 39">
            <a:extLst>
              <a:ext uri="{FF2B5EF4-FFF2-40B4-BE49-F238E27FC236}">
                <a16:creationId xmlns:a16="http://schemas.microsoft.com/office/drawing/2014/main" id="{08571BFF-4503-4B90-A519-2163016B3D57}"/>
              </a:ext>
            </a:extLst>
          </p:cNvPr>
          <p:cNvCxnSpPr/>
          <p:nvPr userDrawn="1"/>
        </p:nvCxnSpPr>
        <p:spPr>
          <a:xfrm>
            <a:off x="822960" y="3401916"/>
            <a:ext cx="8412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長方形 1">
            <a:extLst>
              <a:ext uri="{FF2B5EF4-FFF2-40B4-BE49-F238E27FC236}">
                <a16:creationId xmlns:a16="http://schemas.microsoft.com/office/drawing/2014/main" id="{4CAF0102-4C1C-4425-9C95-92FE8E2602D6}"/>
              </a:ext>
            </a:extLst>
          </p:cNvPr>
          <p:cNvSpPr/>
          <p:nvPr userDrawn="1"/>
        </p:nvSpPr>
        <p:spPr>
          <a:xfrm>
            <a:off x="842287" y="5779356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92D3ADDB-38F1-40DB-95BB-47B574FC41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2287" y="5779356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1800"/>
            </a:lvl2pPr>
            <a:lvl3pPr marL="1400883" indent="0">
              <a:buNone/>
              <a:defRPr sz="1400"/>
            </a:lvl3pPr>
            <a:lvl4pPr marL="2101324" indent="0">
              <a:buNone/>
              <a:defRPr sz="1200"/>
            </a:lvl4pPr>
            <a:lvl5pPr marL="2801765" indent="0">
              <a:buNone/>
              <a:defRPr sz="1200"/>
            </a:lvl5pPr>
          </a:lstStyle>
          <a:p>
            <a:pPr lvl="0" rtl="0"/>
            <a:r>
              <a:rPr lang="ja-JP" altLang="en-US" dirty="0"/>
              <a:t>マスター テキストのスタイルを編集する</a:t>
            </a:r>
          </a:p>
        </p:txBody>
      </p:sp>
      <p:cxnSp>
        <p:nvCxnSpPr>
          <p:cNvPr id="4" name="直線​​コネクタ(S) 3">
            <a:extLst>
              <a:ext uri="{FF2B5EF4-FFF2-40B4-BE49-F238E27FC236}">
                <a16:creationId xmlns:a16="http://schemas.microsoft.com/office/drawing/2014/main" id="{451412BC-8715-4073-A907-C29E36B2B8E5}"/>
              </a:ext>
            </a:extLst>
          </p:cNvPr>
          <p:cNvCxnSpPr/>
          <p:nvPr userDrawn="1"/>
        </p:nvCxnSpPr>
        <p:spPr>
          <a:xfrm>
            <a:off x="1145214" y="5779356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長方形 1">
            <a:extLst>
              <a:ext uri="{FF2B5EF4-FFF2-40B4-BE49-F238E27FC236}">
                <a16:creationId xmlns:a16="http://schemas.microsoft.com/office/drawing/2014/main" id="{26E2C456-53AB-441A-9427-C4E48A5CA418}"/>
              </a:ext>
            </a:extLst>
          </p:cNvPr>
          <p:cNvSpPr/>
          <p:nvPr userDrawn="1"/>
        </p:nvSpPr>
        <p:spPr>
          <a:xfrm>
            <a:off x="2991141" y="5779356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プレースホルダー 5">
            <a:extLst>
              <a:ext uri="{FF2B5EF4-FFF2-40B4-BE49-F238E27FC236}">
                <a16:creationId xmlns:a16="http://schemas.microsoft.com/office/drawing/2014/main" id="{632E5E8A-80F6-4694-96C7-ED4F0B256F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4236" y="5779356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1800"/>
            </a:lvl2pPr>
            <a:lvl3pPr marL="1400883" indent="0">
              <a:buNone/>
              <a:defRPr sz="1400"/>
            </a:lvl3pPr>
            <a:lvl4pPr marL="2101324" indent="0">
              <a:buNone/>
              <a:defRPr sz="1200"/>
            </a:lvl4pPr>
            <a:lvl5pPr marL="2801765" indent="0">
              <a:buNone/>
              <a:defRPr sz="12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cxnSp>
        <p:nvCxnSpPr>
          <p:cNvPr id="44" name="直線​​コネクタ(S) 43">
            <a:extLst>
              <a:ext uri="{FF2B5EF4-FFF2-40B4-BE49-F238E27FC236}">
                <a16:creationId xmlns:a16="http://schemas.microsoft.com/office/drawing/2014/main" id="{D1CF5638-3A53-4AF7-801B-CCA384C06A8B}"/>
              </a:ext>
            </a:extLst>
          </p:cNvPr>
          <p:cNvCxnSpPr/>
          <p:nvPr userDrawn="1"/>
        </p:nvCxnSpPr>
        <p:spPr>
          <a:xfrm>
            <a:off x="3294068" y="5779356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長方形 1">
            <a:extLst>
              <a:ext uri="{FF2B5EF4-FFF2-40B4-BE49-F238E27FC236}">
                <a16:creationId xmlns:a16="http://schemas.microsoft.com/office/drawing/2014/main" id="{FB473E75-16F8-4C73-A3FD-D51C7FA453EF}"/>
              </a:ext>
            </a:extLst>
          </p:cNvPr>
          <p:cNvSpPr/>
          <p:nvPr userDrawn="1"/>
        </p:nvSpPr>
        <p:spPr>
          <a:xfrm>
            <a:off x="7358135" y="5779356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プレースホルダー 5">
            <a:extLst>
              <a:ext uri="{FF2B5EF4-FFF2-40B4-BE49-F238E27FC236}">
                <a16:creationId xmlns:a16="http://schemas.microsoft.com/office/drawing/2014/main" id="{DB96EFBC-F514-4F00-A982-FAAA3A69F9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8135" y="5779356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1800"/>
            </a:lvl2pPr>
            <a:lvl3pPr marL="1400883" indent="0">
              <a:buNone/>
              <a:defRPr sz="1400"/>
            </a:lvl3pPr>
            <a:lvl4pPr marL="2101324" indent="0">
              <a:buNone/>
              <a:defRPr sz="1200"/>
            </a:lvl4pPr>
            <a:lvl5pPr marL="2801765" indent="0">
              <a:buNone/>
              <a:defRPr sz="12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cxnSp>
        <p:nvCxnSpPr>
          <p:cNvPr id="49" name="直線​​コネクタ(S) 48">
            <a:extLst>
              <a:ext uri="{FF2B5EF4-FFF2-40B4-BE49-F238E27FC236}">
                <a16:creationId xmlns:a16="http://schemas.microsoft.com/office/drawing/2014/main" id="{B28ACF36-B211-47C9-AE66-B72EEA168AB0}"/>
              </a:ext>
            </a:extLst>
          </p:cNvPr>
          <p:cNvCxnSpPr/>
          <p:nvPr userDrawn="1"/>
        </p:nvCxnSpPr>
        <p:spPr>
          <a:xfrm>
            <a:off x="7661062" y="5779356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長方形 1">
            <a:extLst>
              <a:ext uri="{FF2B5EF4-FFF2-40B4-BE49-F238E27FC236}">
                <a16:creationId xmlns:a16="http://schemas.microsoft.com/office/drawing/2014/main" id="{711D22DD-FE0B-469E-8C89-A34EB5D77937}"/>
              </a:ext>
            </a:extLst>
          </p:cNvPr>
          <p:cNvSpPr/>
          <p:nvPr userDrawn="1"/>
        </p:nvSpPr>
        <p:spPr>
          <a:xfrm>
            <a:off x="5200294" y="5779356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テキスト プレースホルダー 5">
            <a:extLst>
              <a:ext uri="{FF2B5EF4-FFF2-40B4-BE49-F238E27FC236}">
                <a16:creationId xmlns:a16="http://schemas.microsoft.com/office/drawing/2014/main" id="{61947727-8A7B-4DED-B2C7-DFFDE42FEB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6185" y="5779356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1800"/>
            </a:lvl2pPr>
            <a:lvl3pPr marL="1400883" indent="0">
              <a:buNone/>
              <a:defRPr sz="1400"/>
            </a:lvl3pPr>
            <a:lvl4pPr marL="2101324" indent="0">
              <a:buNone/>
              <a:defRPr sz="1200"/>
            </a:lvl4pPr>
            <a:lvl5pPr marL="2801765" indent="0">
              <a:buNone/>
              <a:defRPr sz="12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cxnSp>
        <p:nvCxnSpPr>
          <p:cNvPr id="58" name="直線​​コネクタ(S) 57">
            <a:extLst>
              <a:ext uri="{FF2B5EF4-FFF2-40B4-BE49-F238E27FC236}">
                <a16:creationId xmlns:a16="http://schemas.microsoft.com/office/drawing/2014/main" id="{F39D5536-5890-4F35-9926-8A2F2ADBF379}"/>
              </a:ext>
            </a:extLst>
          </p:cNvPr>
          <p:cNvCxnSpPr/>
          <p:nvPr userDrawn="1"/>
        </p:nvCxnSpPr>
        <p:spPr>
          <a:xfrm>
            <a:off x="5503221" y="5779356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長方形 1">
            <a:extLst>
              <a:ext uri="{FF2B5EF4-FFF2-40B4-BE49-F238E27FC236}">
                <a16:creationId xmlns:a16="http://schemas.microsoft.com/office/drawing/2014/main" id="{EEC715D0-42ED-4A46-8C37-3211FFBB6A12}"/>
              </a:ext>
            </a:extLst>
          </p:cNvPr>
          <p:cNvSpPr/>
          <p:nvPr userDrawn="1"/>
        </p:nvSpPr>
        <p:spPr>
          <a:xfrm>
            <a:off x="842287" y="8872275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テキスト プレースホルダー 5">
            <a:extLst>
              <a:ext uri="{FF2B5EF4-FFF2-40B4-BE49-F238E27FC236}">
                <a16:creationId xmlns:a16="http://schemas.microsoft.com/office/drawing/2014/main" id="{02DF60C2-7B74-4F94-A732-F487B703F5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7527" y="8872275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1800"/>
            </a:lvl2pPr>
            <a:lvl3pPr marL="1400883" indent="0">
              <a:buNone/>
              <a:defRPr sz="1400"/>
            </a:lvl3pPr>
            <a:lvl4pPr marL="2101324" indent="0">
              <a:buNone/>
              <a:defRPr sz="1200"/>
            </a:lvl4pPr>
            <a:lvl5pPr marL="2801765" indent="0">
              <a:buNone/>
              <a:defRPr sz="12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cxnSp>
        <p:nvCxnSpPr>
          <p:cNvPr id="61" name="直線​​コネクタ(S) 60">
            <a:extLst>
              <a:ext uri="{FF2B5EF4-FFF2-40B4-BE49-F238E27FC236}">
                <a16:creationId xmlns:a16="http://schemas.microsoft.com/office/drawing/2014/main" id="{679C3AB5-0B4C-49FB-BDA1-CDDEC340BFC3}"/>
              </a:ext>
            </a:extLst>
          </p:cNvPr>
          <p:cNvCxnSpPr/>
          <p:nvPr userDrawn="1"/>
        </p:nvCxnSpPr>
        <p:spPr>
          <a:xfrm>
            <a:off x="1145214" y="8872275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長方形 1">
            <a:extLst>
              <a:ext uri="{FF2B5EF4-FFF2-40B4-BE49-F238E27FC236}">
                <a16:creationId xmlns:a16="http://schemas.microsoft.com/office/drawing/2014/main" id="{22B762FB-C1B5-4D83-B54C-8125C42E56DD}"/>
              </a:ext>
            </a:extLst>
          </p:cNvPr>
          <p:cNvSpPr/>
          <p:nvPr userDrawn="1"/>
        </p:nvSpPr>
        <p:spPr>
          <a:xfrm>
            <a:off x="2991141" y="8872275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テキスト プレースホルダー 5">
            <a:extLst>
              <a:ext uri="{FF2B5EF4-FFF2-40B4-BE49-F238E27FC236}">
                <a16:creationId xmlns:a16="http://schemas.microsoft.com/office/drawing/2014/main" id="{8211340A-41EA-4104-995E-BBCA829B53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9476" y="8872275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1800"/>
            </a:lvl2pPr>
            <a:lvl3pPr marL="1400883" indent="0">
              <a:buNone/>
              <a:defRPr sz="1400"/>
            </a:lvl3pPr>
            <a:lvl4pPr marL="2101324" indent="0">
              <a:buNone/>
              <a:defRPr sz="1200"/>
            </a:lvl4pPr>
            <a:lvl5pPr marL="2801765" indent="0">
              <a:buNone/>
              <a:defRPr sz="12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cxnSp>
        <p:nvCxnSpPr>
          <p:cNvPr id="67" name="直線​​コネクタ(S) 66">
            <a:extLst>
              <a:ext uri="{FF2B5EF4-FFF2-40B4-BE49-F238E27FC236}">
                <a16:creationId xmlns:a16="http://schemas.microsoft.com/office/drawing/2014/main" id="{88BA5C64-917F-466A-9ED1-BC7B855B7289}"/>
              </a:ext>
            </a:extLst>
          </p:cNvPr>
          <p:cNvCxnSpPr/>
          <p:nvPr userDrawn="1"/>
        </p:nvCxnSpPr>
        <p:spPr>
          <a:xfrm>
            <a:off x="3294068" y="8872275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長方形 1">
            <a:extLst>
              <a:ext uri="{FF2B5EF4-FFF2-40B4-BE49-F238E27FC236}">
                <a16:creationId xmlns:a16="http://schemas.microsoft.com/office/drawing/2014/main" id="{F76E0116-65F2-4E73-B50C-ED4D4162D254}"/>
              </a:ext>
            </a:extLst>
          </p:cNvPr>
          <p:cNvSpPr/>
          <p:nvPr userDrawn="1"/>
        </p:nvSpPr>
        <p:spPr>
          <a:xfrm>
            <a:off x="7373375" y="8872275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テキスト プレースホルダー 5">
            <a:extLst>
              <a:ext uri="{FF2B5EF4-FFF2-40B4-BE49-F238E27FC236}">
                <a16:creationId xmlns:a16="http://schemas.microsoft.com/office/drawing/2014/main" id="{7E20C935-500A-4AD0-A7B2-2E157C6B7E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73375" y="8872275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1800"/>
            </a:lvl2pPr>
            <a:lvl3pPr marL="1400883" indent="0">
              <a:buNone/>
              <a:defRPr sz="1400"/>
            </a:lvl3pPr>
            <a:lvl4pPr marL="2101324" indent="0">
              <a:buNone/>
              <a:defRPr sz="1200"/>
            </a:lvl4pPr>
            <a:lvl5pPr marL="2801765" indent="0">
              <a:buNone/>
              <a:defRPr sz="12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cxnSp>
        <p:nvCxnSpPr>
          <p:cNvPr id="71" name="直線​​コネクタ(S) 70">
            <a:extLst>
              <a:ext uri="{FF2B5EF4-FFF2-40B4-BE49-F238E27FC236}">
                <a16:creationId xmlns:a16="http://schemas.microsoft.com/office/drawing/2014/main" id="{3C21AB30-030F-45A5-9E62-00FB0A94E282}"/>
              </a:ext>
            </a:extLst>
          </p:cNvPr>
          <p:cNvCxnSpPr/>
          <p:nvPr userDrawn="1"/>
        </p:nvCxnSpPr>
        <p:spPr>
          <a:xfrm>
            <a:off x="7676302" y="8872275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長方形 1">
            <a:extLst>
              <a:ext uri="{FF2B5EF4-FFF2-40B4-BE49-F238E27FC236}">
                <a16:creationId xmlns:a16="http://schemas.microsoft.com/office/drawing/2014/main" id="{4BD0F360-B2F1-45A3-9D46-7D13B1BB4DD7}"/>
              </a:ext>
            </a:extLst>
          </p:cNvPr>
          <p:cNvSpPr/>
          <p:nvPr userDrawn="1"/>
        </p:nvSpPr>
        <p:spPr>
          <a:xfrm>
            <a:off x="5200294" y="8872275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テキスト プレースホルダー 5">
            <a:extLst>
              <a:ext uri="{FF2B5EF4-FFF2-40B4-BE49-F238E27FC236}">
                <a16:creationId xmlns:a16="http://schemas.microsoft.com/office/drawing/2014/main" id="{280DFA3B-7359-4021-A4F0-8ADE4DDC73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1425" y="8872275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1800"/>
            </a:lvl2pPr>
            <a:lvl3pPr marL="1400883" indent="0">
              <a:buNone/>
              <a:defRPr sz="1400"/>
            </a:lvl3pPr>
            <a:lvl4pPr marL="2101324" indent="0">
              <a:buNone/>
              <a:defRPr sz="1200"/>
            </a:lvl4pPr>
            <a:lvl5pPr marL="2801765" indent="0">
              <a:buNone/>
              <a:defRPr sz="12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cxnSp>
        <p:nvCxnSpPr>
          <p:cNvPr id="74" name="直線​​コネクタ(S) 73">
            <a:extLst>
              <a:ext uri="{FF2B5EF4-FFF2-40B4-BE49-F238E27FC236}">
                <a16:creationId xmlns:a16="http://schemas.microsoft.com/office/drawing/2014/main" id="{441581F0-EB6E-4EBC-B09A-94DA6B592A44}"/>
              </a:ext>
            </a:extLst>
          </p:cNvPr>
          <p:cNvCxnSpPr/>
          <p:nvPr userDrawn="1"/>
        </p:nvCxnSpPr>
        <p:spPr>
          <a:xfrm>
            <a:off x="5503221" y="8872275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​​コネクタ(S) 74">
            <a:extLst>
              <a:ext uri="{FF2B5EF4-FFF2-40B4-BE49-F238E27FC236}">
                <a16:creationId xmlns:a16="http://schemas.microsoft.com/office/drawing/2014/main" id="{4DD9F6EA-C487-440C-98B8-CD690D228FD7}"/>
              </a:ext>
            </a:extLst>
          </p:cNvPr>
          <p:cNvCxnSpPr/>
          <p:nvPr userDrawn="1"/>
        </p:nvCxnSpPr>
        <p:spPr>
          <a:xfrm>
            <a:off x="2331720" y="3555085"/>
            <a:ext cx="53949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​​コネクタ(S) 75">
            <a:extLst>
              <a:ext uri="{FF2B5EF4-FFF2-40B4-BE49-F238E27FC236}">
                <a16:creationId xmlns:a16="http://schemas.microsoft.com/office/drawing/2014/main" id="{2AC72ACF-6018-40F1-B2C2-8796DEA82FEA}"/>
              </a:ext>
            </a:extLst>
          </p:cNvPr>
          <p:cNvCxnSpPr/>
          <p:nvPr userDrawn="1"/>
        </p:nvCxnSpPr>
        <p:spPr>
          <a:xfrm>
            <a:off x="809934" y="6708996"/>
            <a:ext cx="8412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線​​コネクタ(S) 81">
            <a:extLst>
              <a:ext uri="{FF2B5EF4-FFF2-40B4-BE49-F238E27FC236}">
                <a16:creationId xmlns:a16="http://schemas.microsoft.com/office/drawing/2014/main" id="{CA2F76BB-2D73-4BE4-97E1-C54531382AB1}"/>
              </a:ext>
            </a:extLst>
          </p:cNvPr>
          <p:cNvCxnSpPr>
            <a:cxnSpLocks/>
          </p:cNvCxnSpPr>
          <p:nvPr userDrawn="1"/>
        </p:nvCxnSpPr>
        <p:spPr>
          <a:xfrm flipV="1">
            <a:off x="853967" y="15131307"/>
            <a:ext cx="8412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線​​コネクタ(S) 82">
            <a:extLst>
              <a:ext uri="{FF2B5EF4-FFF2-40B4-BE49-F238E27FC236}">
                <a16:creationId xmlns:a16="http://schemas.microsoft.com/office/drawing/2014/main" id="{46A861EC-256A-4A5A-AEA6-C07FB4B1529E}"/>
              </a:ext>
            </a:extLst>
          </p:cNvPr>
          <p:cNvCxnSpPr>
            <a:cxnSpLocks/>
          </p:cNvCxnSpPr>
          <p:nvPr userDrawn="1"/>
        </p:nvCxnSpPr>
        <p:spPr>
          <a:xfrm flipV="1">
            <a:off x="2331720" y="12802577"/>
            <a:ext cx="53949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線​​コネクタ(S) 83">
            <a:extLst>
              <a:ext uri="{FF2B5EF4-FFF2-40B4-BE49-F238E27FC236}">
                <a16:creationId xmlns:a16="http://schemas.microsoft.com/office/drawing/2014/main" id="{1FBB4549-7392-4C1C-B08D-11EEFF5B0DEB}"/>
              </a:ext>
            </a:extLst>
          </p:cNvPr>
          <p:cNvCxnSpPr/>
          <p:nvPr userDrawn="1"/>
        </p:nvCxnSpPr>
        <p:spPr>
          <a:xfrm>
            <a:off x="822960" y="9788610"/>
            <a:ext cx="8412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長方形 1">
            <a:extLst>
              <a:ext uri="{FF2B5EF4-FFF2-40B4-BE49-F238E27FC236}">
                <a16:creationId xmlns:a16="http://schemas.microsoft.com/office/drawing/2014/main" id="{FE5E75E8-1AFB-4978-BA65-1BDB6A610395}"/>
              </a:ext>
            </a:extLst>
          </p:cNvPr>
          <p:cNvSpPr/>
          <p:nvPr userDrawn="1"/>
        </p:nvSpPr>
        <p:spPr>
          <a:xfrm>
            <a:off x="844122" y="11762604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6" name="テキスト プレースホルダー 5">
            <a:extLst>
              <a:ext uri="{FF2B5EF4-FFF2-40B4-BE49-F238E27FC236}">
                <a16:creationId xmlns:a16="http://schemas.microsoft.com/office/drawing/2014/main" id="{28B2A3EC-99D4-47A7-8535-45019DCAD8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4122" y="11762604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1800"/>
            </a:lvl2pPr>
            <a:lvl3pPr marL="1400883" indent="0">
              <a:buNone/>
              <a:defRPr sz="1400"/>
            </a:lvl3pPr>
            <a:lvl4pPr marL="2101324" indent="0">
              <a:buNone/>
              <a:defRPr sz="1200"/>
            </a:lvl4pPr>
            <a:lvl5pPr marL="2801765" indent="0">
              <a:buNone/>
              <a:defRPr sz="12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cxnSp>
        <p:nvCxnSpPr>
          <p:cNvPr id="87" name="直線​​コネクタ(S) 86">
            <a:extLst>
              <a:ext uri="{FF2B5EF4-FFF2-40B4-BE49-F238E27FC236}">
                <a16:creationId xmlns:a16="http://schemas.microsoft.com/office/drawing/2014/main" id="{A80163F3-BF05-4332-933C-265DCFB7EEF2}"/>
              </a:ext>
            </a:extLst>
          </p:cNvPr>
          <p:cNvCxnSpPr/>
          <p:nvPr userDrawn="1"/>
        </p:nvCxnSpPr>
        <p:spPr>
          <a:xfrm>
            <a:off x="1147049" y="11762604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長方形 1">
            <a:extLst>
              <a:ext uri="{FF2B5EF4-FFF2-40B4-BE49-F238E27FC236}">
                <a16:creationId xmlns:a16="http://schemas.microsoft.com/office/drawing/2014/main" id="{D7E8BE50-2007-4F56-9D39-F1D7508CA3FB}"/>
              </a:ext>
            </a:extLst>
          </p:cNvPr>
          <p:cNvSpPr/>
          <p:nvPr userDrawn="1"/>
        </p:nvSpPr>
        <p:spPr>
          <a:xfrm>
            <a:off x="3038696" y="11762604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テキスト プレースホルダー 5">
            <a:extLst>
              <a:ext uri="{FF2B5EF4-FFF2-40B4-BE49-F238E27FC236}">
                <a16:creationId xmlns:a16="http://schemas.microsoft.com/office/drawing/2014/main" id="{CAF348A6-B56D-49BA-B624-4B6D2F169B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36391" y="11762604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1800"/>
            </a:lvl2pPr>
            <a:lvl3pPr marL="1400883" indent="0">
              <a:buNone/>
              <a:defRPr sz="1400"/>
            </a:lvl3pPr>
            <a:lvl4pPr marL="2101324" indent="0">
              <a:buNone/>
              <a:defRPr sz="1200"/>
            </a:lvl4pPr>
            <a:lvl5pPr marL="2801765" indent="0">
              <a:buNone/>
              <a:defRPr sz="12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cxnSp>
        <p:nvCxnSpPr>
          <p:cNvPr id="90" name="直線​​コネクタ(S) 89">
            <a:extLst>
              <a:ext uri="{FF2B5EF4-FFF2-40B4-BE49-F238E27FC236}">
                <a16:creationId xmlns:a16="http://schemas.microsoft.com/office/drawing/2014/main" id="{E94C90C7-80C1-4403-BCA2-AA8483D48421}"/>
              </a:ext>
            </a:extLst>
          </p:cNvPr>
          <p:cNvCxnSpPr/>
          <p:nvPr userDrawn="1"/>
        </p:nvCxnSpPr>
        <p:spPr>
          <a:xfrm>
            <a:off x="3341623" y="11762604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長方形 1">
            <a:extLst>
              <a:ext uri="{FF2B5EF4-FFF2-40B4-BE49-F238E27FC236}">
                <a16:creationId xmlns:a16="http://schemas.microsoft.com/office/drawing/2014/main" id="{2F7BE587-6128-4768-8D23-1CC4E0586460}"/>
              </a:ext>
            </a:extLst>
          </p:cNvPr>
          <p:cNvSpPr/>
          <p:nvPr userDrawn="1"/>
        </p:nvSpPr>
        <p:spPr>
          <a:xfrm>
            <a:off x="7420930" y="11762604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テキスト プレースホルダー 5">
            <a:extLst>
              <a:ext uri="{FF2B5EF4-FFF2-40B4-BE49-F238E27FC236}">
                <a16:creationId xmlns:a16="http://schemas.microsoft.com/office/drawing/2014/main" id="{A22DFDBF-0036-40AE-8F4C-9ACC606B57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20930" y="11762604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1800"/>
            </a:lvl2pPr>
            <a:lvl3pPr marL="1400883" indent="0">
              <a:buNone/>
              <a:defRPr sz="1400"/>
            </a:lvl3pPr>
            <a:lvl4pPr marL="2101324" indent="0">
              <a:buNone/>
              <a:defRPr sz="1200"/>
            </a:lvl4pPr>
            <a:lvl5pPr marL="2801765" indent="0">
              <a:buNone/>
              <a:defRPr sz="12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cxnSp>
        <p:nvCxnSpPr>
          <p:cNvPr id="93" name="直線​​コネクタ(S) 92">
            <a:extLst>
              <a:ext uri="{FF2B5EF4-FFF2-40B4-BE49-F238E27FC236}">
                <a16:creationId xmlns:a16="http://schemas.microsoft.com/office/drawing/2014/main" id="{09B298C8-DDA1-456D-8C99-BD0280E641ED}"/>
              </a:ext>
            </a:extLst>
          </p:cNvPr>
          <p:cNvCxnSpPr/>
          <p:nvPr userDrawn="1"/>
        </p:nvCxnSpPr>
        <p:spPr>
          <a:xfrm>
            <a:off x="7723857" y="11762604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長方形 1">
            <a:extLst>
              <a:ext uri="{FF2B5EF4-FFF2-40B4-BE49-F238E27FC236}">
                <a16:creationId xmlns:a16="http://schemas.microsoft.com/office/drawing/2014/main" id="{5C2C0D9F-691B-4DAC-8919-11B862696AF9}"/>
              </a:ext>
            </a:extLst>
          </p:cNvPr>
          <p:cNvSpPr/>
          <p:nvPr userDrawn="1"/>
        </p:nvSpPr>
        <p:spPr>
          <a:xfrm>
            <a:off x="5247849" y="11762604"/>
            <a:ext cx="1824699" cy="723730"/>
          </a:xfrm>
          <a:custGeom>
            <a:avLst/>
            <a:gdLst>
              <a:gd name="connsiteX0" fmla="*/ 0 w 2790557"/>
              <a:gd name="connsiteY0" fmla="*/ 0 h 1955788"/>
              <a:gd name="connsiteX1" fmla="*/ 2790557 w 2790557"/>
              <a:gd name="connsiteY1" fmla="*/ 0 h 1955788"/>
              <a:gd name="connsiteX2" fmla="*/ 2790557 w 2790557"/>
              <a:gd name="connsiteY2" fmla="*/ 1955788 h 1955788"/>
              <a:gd name="connsiteX3" fmla="*/ 0 w 2790557"/>
              <a:gd name="connsiteY3" fmla="*/ 1955788 h 1955788"/>
              <a:gd name="connsiteX4" fmla="*/ 0 w 2790557"/>
              <a:gd name="connsiteY4" fmla="*/ 0 h 1955788"/>
              <a:gd name="connsiteX0" fmla="*/ 0 w 2790557"/>
              <a:gd name="connsiteY0" fmla="*/ 25400 h 1981188"/>
              <a:gd name="connsiteX1" fmla="*/ 2104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0 w 2790557"/>
              <a:gd name="connsiteY4" fmla="*/ 25400 h 1981188"/>
              <a:gd name="connsiteX0" fmla="*/ 584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584200 w 2790557"/>
              <a:gd name="connsiteY4" fmla="*/ 25400 h 1981188"/>
              <a:gd name="connsiteX0" fmla="*/ 2286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228600 w 2790557"/>
              <a:gd name="connsiteY4" fmla="*/ 25400 h 1981188"/>
              <a:gd name="connsiteX0" fmla="*/ 3048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04800 w 2790557"/>
              <a:gd name="connsiteY4" fmla="*/ 25400 h 1981188"/>
              <a:gd name="connsiteX0" fmla="*/ 330200 w 2790557"/>
              <a:gd name="connsiteY0" fmla="*/ 0 h 2006588"/>
              <a:gd name="connsiteX1" fmla="*/ 2485757 w 2790557"/>
              <a:gd name="connsiteY1" fmla="*/ 25400 h 2006588"/>
              <a:gd name="connsiteX2" fmla="*/ 2790557 w 2790557"/>
              <a:gd name="connsiteY2" fmla="*/ 2006588 h 2006588"/>
              <a:gd name="connsiteX3" fmla="*/ 0 w 2790557"/>
              <a:gd name="connsiteY3" fmla="*/ 2006588 h 2006588"/>
              <a:gd name="connsiteX4" fmla="*/ 330200 w 2790557"/>
              <a:gd name="connsiteY4" fmla="*/ 0 h 2006588"/>
              <a:gd name="connsiteX0" fmla="*/ 330200 w 2790557"/>
              <a:gd name="connsiteY0" fmla="*/ 2540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2540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30200 w 2790557"/>
              <a:gd name="connsiteY0" fmla="*/ 0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30200 w 2790557"/>
              <a:gd name="connsiteY4" fmla="*/ 0 h 1981188"/>
              <a:gd name="connsiteX0" fmla="*/ 377093 w 2790557"/>
              <a:gd name="connsiteY0" fmla="*/ 29308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29308 h 1981188"/>
              <a:gd name="connsiteX0" fmla="*/ 377093 w 2790557"/>
              <a:gd name="connsiteY0" fmla="*/ 5861 h 1981188"/>
              <a:gd name="connsiteX1" fmla="*/ 2485757 w 2790557"/>
              <a:gd name="connsiteY1" fmla="*/ 0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377093 w 2790557"/>
              <a:gd name="connsiteY4" fmla="*/ 5861 h 1981188"/>
              <a:gd name="connsiteX0" fmla="*/ 377093 w 2790557"/>
              <a:gd name="connsiteY0" fmla="*/ 0 h 1975327"/>
              <a:gd name="connsiteX1" fmla="*/ 2415419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377093 w 2790557"/>
              <a:gd name="connsiteY0" fmla="*/ 0 h 1975327"/>
              <a:gd name="connsiteX1" fmla="*/ 2345080 w 2790557"/>
              <a:gd name="connsiteY1" fmla="*/ 5862 h 1975327"/>
              <a:gd name="connsiteX2" fmla="*/ 2790557 w 2790557"/>
              <a:gd name="connsiteY2" fmla="*/ 1975327 h 1975327"/>
              <a:gd name="connsiteX3" fmla="*/ 0 w 2790557"/>
              <a:gd name="connsiteY3" fmla="*/ 1975327 h 1975327"/>
              <a:gd name="connsiteX4" fmla="*/ 377093 w 2790557"/>
              <a:gd name="connsiteY4" fmla="*/ 0 h 1975327"/>
              <a:gd name="connsiteX0" fmla="*/ 447431 w 2790557"/>
              <a:gd name="connsiteY0" fmla="*/ 0 h 1981188"/>
              <a:gd name="connsiteX1" fmla="*/ 2345080 w 2790557"/>
              <a:gd name="connsiteY1" fmla="*/ 11723 h 1981188"/>
              <a:gd name="connsiteX2" fmla="*/ 2790557 w 2790557"/>
              <a:gd name="connsiteY2" fmla="*/ 1981188 h 1981188"/>
              <a:gd name="connsiteX3" fmla="*/ 0 w 2790557"/>
              <a:gd name="connsiteY3" fmla="*/ 1981188 h 1981188"/>
              <a:gd name="connsiteX4" fmla="*/ 447431 w 2790557"/>
              <a:gd name="connsiteY4" fmla="*/ 0 h 1981188"/>
              <a:gd name="connsiteX0" fmla="*/ 476739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76739 w 2790557"/>
              <a:gd name="connsiteY4" fmla="*/ 0 h 1987050"/>
              <a:gd name="connsiteX0" fmla="*/ 441570 w 2790557"/>
              <a:gd name="connsiteY0" fmla="*/ 0 h 1987050"/>
              <a:gd name="connsiteX1" fmla="*/ 2345080 w 2790557"/>
              <a:gd name="connsiteY1" fmla="*/ 17585 h 1987050"/>
              <a:gd name="connsiteX2" fmla="*/ 2790557 w 2790557"/>
              <a:gd name="connsiteY2" fmla="*/ 1987050 h 1987050"/>
              <a:gd name="connsiteX3" fmla="*/ 0 w 2790557"/>
              <a:gd name="connsiteY3" fmla="*/ 1987050 h 1987050"/>
              <a:gd name="connsiteX4" fmla="*/ 441570 w 2790557"/>
              <a:gd name="connsiteY4" fmla="*/ 0 h 1987050"/>
              <a:gd name="connsiteX0" fmla="*/ 441570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41570 w 2790557"/>
              <a:gd name="connsiteY4" fmla="*/ 7618 h 1994668"/>
              <a:gd name="connsiteX0" fmla="*/ 473352 w 2790557"/>
              <a:gd name="connsiteY0" fmla="*/ 7618 h 1994668"/>
              <a:gd name="connsiteX1" fmla="*/ 2331096 w 2790557"/>
              <a:gd name="connsiteY1" fmla="*/ 0 h 1994668"/>
              <a:gd name="connsiteX2" fmla="*/ 2790557 w 2790557"/>
              <a:gd name="connsiteY2" fmla="*/ 1994668 h 1994668"/>
              <a:gd name="connsiteX3" fmla="*/ 0 w 2790557"/>
              <a:gd name="connsiteY3" fmla="*/ 1994668 h 1994668"/>
              <a:gd name="connsiteX4" fmla="*/ 473352 w 2790557"/>
              <a:gd name="connsiteY4" fmla="*/ 7618 h 199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557" h="1994668">
                <a:moveTo>
                  <a:pt x="473352" y="7618"/>
                </a:moveTo>
                <a:lnTo>
                  <a:pt x="2331096" y="0"/>
                </a:lnTo>
                <a:lnTo>
                  <a:pt x="2790557" y="1994668"/>
                </a:lnTo>
                <a:lnTo>
                  <a:pt x="0" y="1994668"/>
                </a:lnTo>
                <a:lnTo>
                  <a:pt x="473352" y="7618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5" name="テキスト プレースホルダー 5">
            <a:extLst>
              <a:ext uri="{FF2B5EF4-FFF2-40B4-BE49-F238E27FC236}">
                <a16:creationId xmlns:a16="http://schemas.microsoft.com/office/drawing/2014/main" id="{A0A34A99-DC4B-4444-A6F2-6B23176621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28660" y="11762604"/>
            <a:ext cx="1824038" cy="723900"/>
          </a:xfrm>
        </p:spPr>
        <p:txBody>
          <a:bodyPr lIns="274320" rIns="274320" rtlCol="0" anchor="ctr" anchorCtr="0">
            <a:noAutofit/>
          </a:bodyPr>
          <a:lstStyle>
            <a:lvl1pPr marL="0" indent="0" algn="ctr"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1800"/>
            </a:lvl2pPr>
            <a:lvl3pPr marL="1400883" indent="0">
              <a:buNone/>
              <a:defRPr sz="1400"/>
            </a:lvl3pPr>
            <a:lvl4pPr marL="2101324" indent="0">
              <a:buNone/>
              <a:defRPr sz="1200"/>
            </a:lvl4pPr>
            <a:lvl5pPr marL="2801765" indent="0">
              <a:buNone/>
              <a:defRPr sz="12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cxnSp>
        <p:nvCxnSpPr>
          <p:cNvPr id="96" name="直線​​コネクタ(S) 95">
            <a:extLst>
              <a:ext uri="{FF2B5EF4-FFF2-40B4-BE49-F238E27FC236}">
                <a16:creationId xmlns:a16="http://schemas.microsoft.com/office/drawing/2014/main" id="{CF87973E-AD4E-436A-A47F-BD3B0F7FF850}"/>
              </a:ext>
            </a:extLst>
          </p:cNvPr>
          <p:cNvCxnSpPr/>
          <p:nvPr userDrawn="1"/>
        </p:nvCxnSpPr>
        <p:spPr>
          <a:xfrm>
            <a:off x="5550776" y="11762604"/>
            <a:ext cx="1234440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​​コネクタ(S) 96">
            <a:extLst>
              <a:ext uri="{FF2B5EF4-FFF2-40B4-BE49-F238E27FC236}">
                <a16:creationId xmlns:a16="http://schemas.microsoft.com/office/drawing/2014/main" id="{62AA7C79-7FB1-4B98-B2A4-DE19E7A18910}"/>
              </a:ext>
            </a:extLst>
          </p:cNvPr>
          <p:cNvCxnSpPr/>
          <p:nvPr userDrawn="1"/>
        </p:nvCxnSpPr>
        <p:spPr>
          <a:xfrm>
            <a:off x="822960" y="12678939"/>
            <a:ext cx="84124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テキスト プレースホルダー 9">
            <a:extLst>
              <a:ext uri="{FF2B5EF4-FFF2-40B4-BE49-F238E27FC236}">
                <a16:creationId xmlns:a16="http://schemas.microsoft.com/office/drawing/2014/main" id="{6840B2A8-DFC4-4ED4-AD54-C7660316FE7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1517" y="12912541"/>
            <a:ext cx="8675371" cy="83065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テキストのスタイルを編集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2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地域のパーティ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長方形 113">
            <a:extLst>
              <a:ext uri="{FF2B5EF4-FFF2-40B4-BE49-F238E27FC236}">
                <a16:creationId xmlns:a16="http://schemas.microsoft.com/office/drawing/2014/main" id="{3760C5DC-9005-493B-8CD5-45E8EBABB4BC}"/>
              </a:ext>
            </a:extLst>
          </p:cNvPr>
          <p:cNvSpPr/>
          <p:nvPr userDrawn="1"/>
        </p:nvSpPr>
        <p:spPr>
          <a:xfrm>
            <a:off x="-7268" y="-8906"/>
            <a:ext cx="10072688" cy="36026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" name="グループ 5" descr="上の進行方向を示す矢印">
            <a:extLst>
              <a:ext uri="{FF2B5EF4-FFF2-40B4-BE49-F238E27FC236}">
                <a16:creationId xmlns:a16="http://schemas.microsoft.com/office/drawing/2014/main" id="{36C294B9-3C5D-4F34-9130-811AD01C85AF}"/>
              </a:ext>
            </a:extLst>
          </p:cNvPr>
          <p:cNvGrpSpPr/>
          <p:nvPr userDrawn="1"/>
        </p:nvGrpSpPr>
        <p:grpSpPr>
          <a:xfrm>
            <a:off x="93663" y="9398000"/>
            <a:ext cx="9964737" cy="5003800"/>
            <a:chOff x="3573463" y="6515100"/>
            <a:chExt cx="2875205" cy="2070100"/>
          </a:xfrm>
        </p:grpSpPr>
        <p:sp>
          <p:nvSpPr>
            <p:cNvPr id="7" name="フリーフォーム(F) 260">
              <a:extLst>
                <a:ext uri="{FF2B5EF4-FFF2-40B4-BE49-F238E27FC236}">
                  <a16:creationId xmlns:a16="http://schemas.microsoft.com/office/drawing/2014/main" id="{0093BACC-2242-49D1-911B-AC49CE0BE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6515100"/>
              <a:ext cx="438150" cy="1425575"/>
            </a:xfrm>
            <a:custGeom>
              <a:avLst/>
              <a:gdLst>
                <a:gd name="T0" fmla="*/ 276 w 276"/>
                <a:gd name="T1" fmla="*/ 170 h 898"/>
                <a:gd name="T2" fmla="*/ 276 w 276"/>
                <a:gd name="T3" fmla="*/ 898 h 898"/>
                <a:gd name="T4" fmla="*/ 0 w 276"/>
                <a:gd name="T5" fmla="*/ 898 h 898"/>
                <a:gd name="T6" fmla="*/ 0 w 276"/>
                <a:gd name="T7" fmla="*/ 170 h 898"/>
                <a:gd name="T8" fmla="*/ 138 w 276"/>
                <a:gd name="T9" fmla="*/ 0 h 898"/>
                <a:gd name="T10" fmla="*/ 276 w 276"/>
                <a:gd name="T11" fmla="*/ 17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898">
                  <a:moveTo>
                    <a:pt x="276" y="170"/>
                  </a:moveTo>
                  <a:lnTo>
                    <a:pt x="276" y="898"/>
                  </a:lnTo>
                  <a:lnTo>
                    <a:pt x="0" y="898"/>
                  </a:lnTo>
                  <a:lnTo>
                    <a:pt x="0" y="170"/>
                  </a:lnTo>
                  <a:lnTo>
                    <a:pt x="138" y="0"/>
                  </a:lnTo>
                  <a:lnTo>
                    <a:pt x="276" y="170"/>
                  </a:lnTo>
                  <a:close/>
                </a:path>
              </a:pathLst>
            </a:custGeom>
            <a:solidFill>
              <a:schemeClr val="accent3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フリーフォーム(F) 219">
              <a:extLst>
                <a:ext uri="{FF2B5EF4-FFF2-40B4-BE49-F238E27FC236}">
                  <a16:creationId xmlns:a16="http://schemas.microsoft.com/office/drawing/2014/main" id="{21ECA9EA-B78D-4990-9044-F0175FA4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63" y="7940675"/>
              <a:ext cx="911225" cy="644525"/>
            </a:xfrm>
            <a:custGeom>
              <a:avLst/>
              <a:gdLst>
                <a:gd name="T0" fmla="*/ 574 w 574"/>
                <a:gd name="T1" fmla="*/ 0 h 406"/>
                <a:gd name="T2" fmla="*/ 424 w 574"/>
                <a:gd name="T3" fmla="*/ 406 h 406"/>
                <a:gd name="T4" fmla="*/ 0 w 574"/>
                <a:gd name="T5" fmla="*/ 406 h 406"/>
                <a:gd name="T6" fmla="*/ 298 w 574"/>
                <a:gd name="T7" fmla="*/ 0 h 406"/>
                <a:gd name="T8" fmla="*/ 574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574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298" y="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フリーフォーム(F) 220">
              <a:extLst>
                <a:ext uri="{FF2B5EF4-FFF2-40B4-BE49-F238E27FC236}">
                  <a16:creationId xmlns:a16="http://schemas.microsoft.com/office/drawing/2014/main" id="{FE81604A-CB5A-4F9D-8307-A6F30E9ED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63" y="7940675"/>
              <a:ext cx="911225" cy="644525"/>
            </a:xfrm>
            <a:custGeom>
              <a:avLst/>
              <a:gdLst>
                <a:gd name="T0" fmla="*/ 574 w 574"/>
                <a:gd name="T1" fmla="*/ 0 h 406"/>
                <a:gd name="T2" fmla="*/ 424 w 574"/>
                <a:gd name="T3" fmla="*/ 406 h 406"/>
                <a:gd name="T4" fmla="*/ 0 w 574"/>
                <a:gd name="T5" fmla="*/ 406 h 406"/>
                <a:gd name="T6" fmla="*/ 298 w 574"/>
                <a:gd name="T7" fmla="*/ 0 h 406"/>
                <a:gd name="T8" fmla="*/ 574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574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298" y="0"/>
                  </a:lnTo>
                  <a:lnTo>
                    <a:pt x="5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(F) 221">
              <a:extLst>
                <a:ext uri="{FF2B5EF4-FFF2-40B4-BE49-F238E27FC236}">
                  <a16:creationId xmlns:a16="http://schemas.microsoft.com/office/drawing/2014/main" id="{7197065D-707F-478C-8F3E-43DE660D2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7940675"/>
              <a:ext cx="673100" cy="644525"/>
            </a:xfrm>
            <a:custGeom>
              <a:avLst/>
              <a:gdLst>
                <a:gd name="T0" fmla="*/ 424 w 424"/>
                <a:gd name="T1" fmla="*/ 0 h 406"/>
                <a:gd name="T2" fmla="*/ 424 w 424"/>
                <a:gd name="T3" fmla="*/ 406 h 406"/>
                <a:gd name="T4" fmla="*/ 0 w 424"/>
                <a:gd name="T5" fmla="*/ 406 h 406"/>
                <a:gd name="T6" fmla="*/ 148 w 424"/>
                <a:gd name="T7" fmla="*/ 0 h 406"/>
                <a:gd name="T8" fmla="*/ 424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424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148" y="0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222">
              <a:extLst>
                <a:ext uri="{FF2B5EF4-FFF2-40B4-BE49-F238E27FC236}">
                  <a16:creationId xmlns:a16="http://schemas.microsoft.com/office/drawing/2014/main" id="{16221C15-27B1-4176-9406-BFF2698ED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7940675"/>
              <a:ext cx="673100" cy="644525"/>
            </a:xfrm>
            <a:custGeom>
              <a:avLst/>
              <a:gdLst>
                <a:gd name="T0" fmla="*/ 424 w 424"/>
                <a:gd name="T1" fmla="*/ 0 h 406"/>
                <a:gd name="T2" fmla="*/ 424 w 424"/>
                <a:gd name="T3" fmla="*/ 406 h 406"/>
                <a:gd name="T4" fmla="*/ 0 w 424"/>
                <a:gd name="T5" fmla="*/ 406 h 406"/>
                <a:gd name="T6" fmla="*/ 148 w 424"/>
                <a:gd name="T7" fmla="*/ 0 h 406"/>
                <a:gd name="T8" fmla="*/ 424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424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148" y="0"/>
                  </a:lnTo>
                  <a:lnTo>
                    <a:pt x="4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223">
              <a:extLst>
                <a:ext uri="{FF2B5EF4-FFF2-40B4-BE49-F238E27FC236}">
                  <a16:creationId xmlns:a16="http://schemas.microsoft.com/office/drawing/2014/main" id="{D110D6A0-43FD-49E4-A9C9-46000BFEF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7940675"/>
              <a:ext cx="673100" cy="644525"/>
            </a:xfrm>
            <a:custGeom>
              <a:avLst/>
              <a:gdLst>
                <a:gd name="T0" fmla="*/ 276 w 424"/>
                <a:gd name="T1" fmla="*/ 0 h 406"/>
                <a:gd name="T2" fmla="*/ 424 w 424"/>
                <a:gd name="T3" fmla="*/ 406 h 406"/>
                <a:gd name="T4" fmla="*/ 0 w 424"/>
                <a:gd name="T5" fmla="*/ 406 h 406"/>
                <a:gd name="T6" fmla="*/ 0 w 424"/>
                <a:gd name="T7" fmla="*/ 0 h 406"/>
                <a:gd name="T8" fmla="*/ 276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276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0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224">
              <a:extLst>
                <a:ext uri="{FF2B5EF4-FFF2-40B4-BE49-F238E27FC236}">
                  <a16:creationId xmlns:a16="http://schemas.microsoft.com/office/drawing/2014/main" id="{39CFFCE8-6466-4BA7-B008-492EAD6AB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7940675"/>
              <a:ext cx="673100" cy="644525"/>
            </a:xfrm>
            <a:custGeom>
              <a:avLst/>
              <a:gdLst>
                <a:gd name="T0" fmla="*/ 276 w 424"/>
                <a:gd name="T1" fmla="*/ 0 h 406"/>
                <a:gd name="T2" fmla="*/ 424 w 424"/>
                <a:gd name="T3" fmla="*/ 406 h 406"/>
                <a:gd name="T4" fmla="*/ 0 w 424"/>
                <a:gd name="T5" fmla="*/ 406 h 406"/>
                <a:gd name="T6" fmla="*/ 0 w 424"/>
                <a:gd name="T7" fmla="*/ 0 h 406"/>
                <a:gd name="T8" fmla="*/ 276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276" y="0"/>
                  </a:moveTo>
                  <a:lnTo>
                    <a:pt x="424" y="406"/>
                  </a:lnTo>
                  <a:lnTo>
                    <a:pt x="0" y="406"/>
                  </a:lnTo>
                  <a:lnTo>
                    <a:pt x="0" y="0"/>
                  </a:lnTo>
                  <a:lnTo>
                    <a:pt x="2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225">
              <a:extLst>
                <a:ext uri="{FF2B5EF4-FFF2-40B4-BE49-F238E27FC236}">
                  <a16:creationId xmlns:a16="http://schemas.microsoft.com/office/drawing/2014/main" id="{2052E34C-7537-493C-B366-A041018BD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7940675"/>
              <a:ext cx="911225" cy="644525"/>
            </a:xfrm>
            <a:custGeom>
              <a:avLst/>
              <a:gdLst>
                <a:gd name="T0" fmla="*/ 276 w 574"/>
                <a:gd name="T1" fmla="*/ 0 h 406"/>
                <a:gd name="T2" fmla="*/ 574 w 574"/>
                <a:gd name="T3" fmla="*/ 406 h 406"/>
                <a:gd name="T4" fmla="*/ 150 w 574"/>
                <a:gd name="T5" fmla="*/ 406 h 406"/>
                <a:gd name="T6" fmla="*/ 0 w 574"/>
                <a:gd name="T7" fmla="*/ 0 h 406"/>
                <a:gd name="T8" fmla="*/ 276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276" y="0"/>
                  </a:moveTo>
                  <a:lnTo>
                    <a:pt x="574" y="406"/>
                  </a:lnTo>
                  <a:lnTo>
                    <a:pt x="150" y="406"/>
                  </a:lnTo>
                  <a:lnTo>
                    <a:pt x="0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F86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フリーフォーム(F) 226">
              <a:extLst>
                <a:ext uri="{FF2B5EF4-FFF2-40B4-BE49-F238E27FC236}">
                  <a16:creationId xmlns:a16="http://schemas.microsoft.com/office/drawing/2014/main" id="{72A8B2E3-A52B-4936-9CE8-D5F3C81A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7940675"/>
              <a:ext cx="911225" cy="644525"/>
            </a:xfrm>
            <a:custGeom>
              <a:avLst/>
              <a:gdLst>
                <a:gd name="T0" fmla="*/ 276 w 574"/>
                <a:gd name="T1" fmla="*/ 0 h 406"/>
                <a:gd name="T2" fmla="*/ 574 w 574"/>
                <a:gd name="T3" fmla="*/ 406 h 406"/>
                <a:gd name="T4" fmla="*/ 150 w 574"/>
                <a:gd name="T5" fmla="*/ 406 h 406"/>
                <a:gd name="T6" fmla="*/ 0 w 574"/>
                <a:gd name="T7" fmla="*/ 0 h 406"/>
                <a:gd name="T8" fmla="*/ 276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276" y="0"/>
                  </a:moveTo>
                  <a:lnTo>
                    <a:pt x="574" y="406"/>
                  </a:lnTo>
                  <a:lnTo>
                    <a:pt x="150" y="406"/>
                  </a:lnTo>
                  <a:lnTo>
                    <a:pt x="0" y="0"/>
                  </a:lnTo>
                  <a:lnTo>
                    <a:pt x="2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フリーフォーム(F) 228">
              <a:extLst>
                <a:ext uri="{FF2B5EF4-FFF2-40B4-BE49-F238E27FC236}">
                  <a16:creationId xmlns:a16="http://schemas.microsoft.com/office/drawing/2014/main" id="{55DCDA5B-24F3-42A6-8F0F-C640542FD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3463" y="7940675"/>
              <a:ext cx="911225" cy="644525"/>
            </a:xfrm>
            <a:custGeom>
              <a:avLst/>
              <a:gdLst>
                <a:gd name="T0" fmla="*/ 574 w 574"/>
                <a:gd name="T1" fmla="*/ 0 h 406"/>
                <a:gd name="T2" fmla="*/ 298 w 574"/>
                <a:gd name="T3" fmla="*/ 0 h 406"/>
                <a:gd name="T4" fmla="*/ 0 w 574"/>
                <a:gd name="T5" fmla="*/ 406 h 406"/>
                <a:gd name="T6" fmla="*/ 424 w 574"/>
                <a:gd name="T7" fmla="*/ 406 h 406"/>
                <a:gd name="T8" fmla="*/ 574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574" y="0"/>
                  </a:moveTo>
                  <a:lnTo>
                    <a:pt x="298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5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(F) 230">
              <a:extLst>
                <a:ext uri="{FF2B5EF4-FFF2-40B4-BE49-F238E27FC236}">
                  <a16:creationId xmlns:a16="http://schemas.microsoft.com/office/drawing/2014/main" id="{E0FFCBCE-570E-4B12-9E79-7C431BE80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7940675"/>
              <a:ext cx="673100" cy="644525"/>
            </a:xfrm>
            <a:custGeom>
              <a:avLst/>
              <a:gdLst>
                <a:gd name="T0" fmla="*/ 424 w 424"/>
                <a:gd name="T1" fmla="*/ 0 h 406"/>
                <a:gd name="T2" fmla="*/ 148 w 424"/>
                <a:gd name="T3" fmla="*/ 0 h 406"/>
                <a:gd name="T4" fmla="*/ 0 w 424"/>
                <a:gd name="T5" fmla="*/ 406 h 406"/>
                <a:gd name="T6" fmla="*/ 424 w 424"/>
                <a:gd name="T7" fmla="*/ 406 h 406"/>
                <a:gd name="T8" fmla="*/ 424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424" y="0"/>
                  </a:moveTo>
                  <a:lnTo>
                    <a:pt x="148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4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(F) 232">
              <a:extLst>
                <a:ext uri="{FF2B5EF4-FFF2-40B4-BE49-F238E27FC236}">
                  <a16:creationId xmlns:a16="http://schemas.microsoft.com/office/drawing/2014/main" id="{953E96B8-3A91-42AB-A150-C6AA27C80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7940675"/>
              <a:ext cx="673100" cy="644525"/>
            </a:xfrm>
            <a:custGeom>
              <a:avLst/>
              <a:gdLst>
                <a:gd name="T0" fmla="*/ 276 w 424"/>
                <a:gd name="T1" fmla="*/ 0 h 406"/>
                <a:gd name="T2" fmla="*/ 0 w 424"/>
                <a:gd name="T3" fmla="*/ 0 h 406"/>
                <a:gd name="T4" fmla="*/ 0 w 424"/>
                <a:gd name="T5" fmla="*/ 406 h 406"/>
                <a:gd name="T6" fmla="*/ 424 w 424"/>
                <a:gd name="T7" fmla="*/ 406 h 406"/>
                <a:gd name="T8" fmla="*/ 276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276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2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(F) 234">
              <a:extLst>
                <a:ext uri="{FF2B5EF4-FFF2-40B4-BE49-F238E27FC236}">
                  <a16:creationId xmlns:a16="http://schemas.microsoft.com/office/drawing/2014/main" id="{78118353-2D74-4897-A293-A2EB22A8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7940675"/>
              <a:ext cx="911225" cy="644525"/>
            </a:xfrm>
            <a:custGeom>
              <a:avLst/>
              <a:gdLst>
                <a:gd name="T0" fmla="*/ 276 w 574"/>
                <a:gd name="T1" fmla="*/ 0 h 406"/>
                <a:gd name="T2" fmla="*/ 0 w 574"/>
                <a:gd name="T3" fmla="*/ 0 h 406"/>
                <a:gd name="T4" fmla="*/ 150 w 574"/>
                <a:gd name="T5" fmla="*/ 406 h 406"/>
                <a:gd name="T6" fmla="*/ 574 w 574"/>
                <a:gd name="T7" fmla="*/ 406 h 406"/>
                <a:gd name="T8" fmla="*/ 276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276" y="0"/>
                  </a:moveTo>
                  <a:lnTo>
                    <a:pt x="0" y="0"/>
                  </a:lnTo>
                  <a:lnTo>
                    <a:pt x="150" y="406"/>
                  </a:lnTo>
                  <a:lnTo>
                    <a:pt x="574" y="406"/>
                  </a:lnTo>
                  <a:lnTo>
                    <a:pt x="276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フリーフォーム(F) 259">
              <a:extLst>
                <a:ext uri="{FF2B5EF4-FFF2-40B4-BE49-F238E27FC236}">
                  <a16:creationId xmlns:a16="http://schemas.microsoft.com/office/drawing/2014/main" id="{6CCF7B23-59C2-446F-B8FD-4B4B14D8F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188" y="6953250"/>
              <a:ext cx="444500" cy="987425"/>
            </a:xfrm>
            <a:custGeom>
              <a:avLst/>
              <a:gdLst>
                <a:gd name="T0" fmla="*/ 280 w 280"/>
                <a:gd name="T1" fmla="*/ 170 h 622"/>
                <a:gd name="T2" fmla="*/ 280 w 280"/>
                <a:gd name="T3" fmla="*/ 622 h 622"/>
                <a:gd name="T4" fmla="*/ 0 w 280"/>
                <a:gd name="T5" fmla="*/ 622 h 622"/>
                <a:gd name="T6" fmla="*/ 0 w 280"/>
                <a:gd name="T7" fmla="*/ 170 h 622"/>
                <a:gd name="T8" fmla="*/ 138 w 280"/>
                <a:gd name="T9" fmla="*/ 0 h 622"/>
                <a:gd name="T10" fmla="*/ 280 w 280"/>
                <a:gd name="T11" fmla="*/ 17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622">
                  <a:moveTo>
                    <a:pt x="280" y="170"/>
                  </a:moveTo>
                  <a:lnTo>
                    <a:pt x="280" y="622"/>
                  </a:lnTo>
                  <a:lnTo>
                    <a:pt x="0" y="622"/>
                  </a:lnTo>
                  <a:lnTo>
                    <a:pt x="0" y="170"/>
                  </a:lnTo>
                  <a:lnTo>
                    <a:pt x="138" y="0"/>
                  </a:lnTo>
                  <a:lnTo>
                    <a:pt x="280" y="170"/>
                  </a:ln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フリーフォーム(F) 261">
              <a:extLst>
                <a:ext uri="{FF2B5EF4-FFF2-40B4-BE49-F238E27FC236}">
                  <a16:creationId xmlns:a16="http://schemas.microsoft.com/office/drawing/2014/main" id="{7C480923-4C56-4A0A-98C2-9A8760DC1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7112000"/>
              <a:ext cx="438150" cy="828675"/>
            </a:xfrm>
            <a:custGeom>
              <a:avLst/>
              <a:gdLst>
                <a:gd name="T0" fmla="*/ 276 w 276"/>
                <a:gd name="T1" fmla="*/ 168 h 522"/>
                <a:gd name="T2" fmla="*/ 276 w 276"/>
                <a:gd name="T3" fmla="*/ 522 h 522"/>
                <a:gd name="T4" fmla="*/ 0 w 276"/>
                <a:gd name="T5" fmla="*/ 522 h 522"/>
                <a:gd name="T6" fmla="*/ 0 w 276"/>
                <a:gd name="T7" fmla="*/ 168 h 522"/>
                <a:gd name="T8" fmla="*/ 136 w 276"/>
                <a:gd name="T9" fmla="*/ 0 h 522"/>
                <a:gd name="T10" fmla="*/ 276 w 276"/>
                <a:gd name="T11" fmla="*/ 168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522">
                  <a:moveTo>
                    <a:pt x="276" y="168"/>
                  </a:moveTo>
                  <a:lnTo>
                    <a:pt x="276" y="522"/>
                  </a:lnTo>
                  <a:lnTo>
                    <a:pt x="0" y="522"/>
                  </a:lnTo>
                  <a:lnTo>
                    <a:pt x="0" y="168"/>
                  </a:lnTo>
                  <a:lnTo>
                    <a:pt x="136" y="0"/>
                  </a:lnTo>
                  <a:lnTo>
                    <a:pt x="276" y="168"/>
                  </a:ln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フリーフォーム(F) 262">
              <a:extLst>
                <a:ext uri="{FF2B5EF4-FFF2-40B4-BE49-F238E27FC236}">
                  <a16:creationId xmlns:a16="http://schemas.microsoft.com/office/drawing/2014/main" id="{CD1BB6C6-F73E-41F0-813A-6E367367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6823075"/>
              <a:ext cx="438150" cy="1117600"/>
            </a:xfrm>
            <a:custGeom>
              <a:avLst/>
              <a:gdLst>
                <a:gd name="T0" fmla="*/ 276 w 276"/>
                <a:gd name="T1" fmla="*/ 170 h 704"/>
                <a:gd name="T2" fmla="*/ 276 w 276"/>
                <a:gd name="T3" fmla="*/ 704 h 704"/>
                <a:gd name="T4" fmla="*/ 0 w 276"/>
                <a:gd name="T5" fmla="*/ 704 h 704"/>
                <a:gd name="T6" fmla="*/ 0 w 276"/>
                <a:gd name="T7" fmla="*/ 170 h 704"/>
                <a:gd name="T8" fmla="*/ 138 w 276"/>
                <a:gd name="T9" fmla="*/ 0 h 704"/>
                <a:gd name="T10" fmla="*/ 276 w 276"/>
                <a:gd name="T11" fmla="*/ 17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6" h="704">
                  <a:moveTo>
                    <a:pt x="276" y="170"/>
                  </a:moveTo>
                  <a:lnTo>
                    <a:pt x="276" y="704"/>
                  </a:lnTo>
                  <a:lnTo>
                    <a:pt x="0" y="704"/>
                  </a:lnTo>
                  <a:lnTo>
                    <a:pt x="0" y="170"/>
                  </a:lnTo>
                  <a:lnTo>
                    <a:pt x="138" y="0"/>
                  </a:lnTo>
                  <a:lnTo>
                    <a:pt x="276" y="170"/>
                  </a:ln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フリーフォーム(F) 227">
              <a:extLst>
                <a:ext uri="{FF2B5EF4-FFF2-40B4-BE49-F238E27FC236}">
                  <a16:creationId xmlns:a16="http://schemas.microsoft.com/office/drawing/2014/main" id="{DC0E607C-441D-4904-AAA7-4D422BA76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293" y="7934324"/>
              <a:ext cx="911225" cy="644525"/>
            </a:xfrm>
            <a:custGeom>
              <a:avLst/>
              <a:gdLst>
                <a:gd name="T0" fmla="*/ 574 w 574"/>
                <a:gd name="T1" fmla="*/ 0 h 406"/>
                <a:gd name="T2" fmla="*/ 298 w 574"/>
                <a:gd name="T3" fmla="*/ 0 h 406"/>
                <a:gd name="T4" fmla="*/ 0 w 574"/>
                <a:gd name="T5" fmla="*/ 406 h 406"/>
                <a:gd name="T6" fmla="*/ 424 w 574"/>
                <a:gd name="T7" fmla="*/ 406 h 406"/>
                <a:gd name="T8" fmla="*/ 574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574" y="0"/>
                  </a:moveTo>
                  <a:lnTo>
                    <a:pt x="298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フリーフォーム(F) 229">
              <a:extLst>
                <a:ext uri="{FF2B5EF4-FFF2-40B4-BE49-F238E27FC236}">
                  <a16:creationId xmlns:a16="http://schemas.microsoft.com/office/drawing/2014/main" id="{D757AEE6-E3AC-4047-B2F9-B7701FE2E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718" y="7934324"/>
              <a:ext cx="673100" cy="644525"/>
            </a:xfrm>
            <a:custGeom>
              <a:avLst/>
              <a:gdLst>
                <a:gd name="T0" fmla="*/ 424 w 424"/>
                <a:gd name="T1" fmla="*/ 0 h 406"/>
                <a:gd name="T2" fmla="*/ 148 w 424"/>
                <a:gd name="T3" fmla="*/ 0 h 406"/>
                <a:gd name="T4" fmla="*/ 0 w 424"/>
                <a:gd name="T5" fmla="*/ 406 h 406"/>
                <a:gd name="T6" fmla="*/ 424 w 424"/>
                <a:gd name="T7" fmla="*/ 406 h 406"/>
                <a:gd name="T8" fmla="*/ 424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424" y="0"/>
                  </a:moveTo>
                  <a:lnTo>
                    <a:pt x="148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フリーフォーム(F) 231">
              <a:extLst>
                <a:ext uri="{FF2B5EF4-FFF2-40B4-BE49-F238E27FC236}">
                  <a16:creationId xmlns:a16="http://schemas.microsoft.com/office/drawing/2014/main" id="{88DEDB43-9D5F-4125-A63C-9B3E4466A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143" y="7934324"/>
              <a:ext cx="673100" cy="644525"/>
            </a:xfrm>
            <a:custGeom>
              <a:avLst/>
              <a:gdLst>
                <a:gd name="T0" fmla="*/ 276 w 424"/>
                <a:gd name="T1" fmla="*/ 0 h 406"/>
                <a:gd name="T2" fmla="*/ 0 w 424"/>
                <a:gd name="T3" fmla="*/ 0 h 406"/>
                <a:gd name="T4" fmla="*/ 0 w 424"/>
                <a:gd name="T5" fmla="*/ 406 h 406"/>
                <a:gd name="T6" fmla="*/ 424 w 424"/>
                <a:gd name="T7" fmla="*/ 406 h 406"/>
                <a:gd name="T8" fmla="*/ 276 w 42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406">
                  <a:moveTo>
                    <a:pt x="276" y="0"/>
                  </a:moveTo>
                  <a:lnTo>
                    <a:pt x="0" y="0"/>
                  </a:lnTo>
                  <a:lnTo>
                    <a:pt x="0" y="406"/>
                  </a:lnTo>
                  <a:lnTo>
                    <a:pt x="424" y="40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6" name="フリーフォーム(F) 233">
              <a:extLst>
                <a:ext uri="{FF2B5EF4-FFF2-40B4-BE49-F238E27FC236}">
                  <a16:creationId xmlns:a16="http://schemas.microsoft.com/office/drawing/2014/main" id="{79F36A84-194B-4639-9E1D-99189D2A0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443" y="7934324"/>
              <a:ext cx="911225" cy="644525"/>
            </a:xfrm>
            <a:custGeom>
              <a:avLst/>
              <a:gdLst>
                <a:gd name="T0" fmla="*/ 276 w 574"/>
                <a:gd name="T1" fmla="*/ 0 h 406"/>
                <a:gd name="T2" fmla="*/ 0 w 574"/>
                <a:gd name="T3" fmla="*/ 0 h 406"/>
                <a:gd name="T4" fmla="*/ 150 w 574"/>
                <a:gd name="T5" fmla="*/ 406 h 406"/>
                <a:gd name="T6" fmla="*/ 574 w 574"/>
                <a:gd name="T7" fmla="*/ 406 h 406"/>
                <a:gd name="T8" fmla="*/ 276 w 574"/>
                <a:gd name="T9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406">
                  <a:moveTo>
                    <a:pt x="276" y="0"/>
                  </a:moveTo>
                  <a:lnTo>
                    <a:pt x="0" y="0"/>
                  </a:lnTo>
                  <a:lnTo>
                    <a:pt x="150" y="406"/>
                  </a:lnTo>
                  <a:lnTo>
                    <a:pt x="574" y="40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81AB60D7-2823-4212-ABD1-3D7E37428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1193485"/>
            <a:ext cx="8675370" cy="2079933"/>
          </a:xfrm>
        </p:spPr>
        <p:txBody>
          <a:bodyPr rtlCol="0">
            <a:noAutofit/>
          </a:bodyPr>
          <a:lstStyle>
            <a:lvl1pPr algn="ctr">
              <a:defRPr sz="7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grpSp>
        <p:nvGrpSpPr>
          <p:cNvPr id="30" name="グループ 29" descr="男性の図形">
            <a:extLst>
              <a:ext uri="{FF2B5EF4-FFF2-40B4-BE49-F238E27FC236}">
                <a16:creationId xmlns:a16="http://schemas.microsoft.com/office/drawing/2014/main" id="{CF5D8129-4B46-4FA6-A4FC-4B2CA4E2A70F}"/>
              </a:ext>
            </a:extLst>
          </p:cNvPr>
          <p:cNvGrpSpPr/>
          <p:nvPr userDrawn="1"/>
        </p:nvGrpSpPr>
        <p:grpSpPr>
          <a:xfrm>
            <a:off x="1892046" y="11844136"/>
            <a:ext cx="541825" cy="949849"/>
            <a:chOff x="1501128" y="3784600"/>
            <a:chExt cx="283441" cy="496888"/>
          </a:xfrm>
          <a:solidFill>
            <a:schemeClr val="accent2"/>
          </a:solidFill>
        </p:grpSpPr>
        <p:sp>
          <p:nvSpPr>
            <p:cNvPr id="31" name="円/楕円 160">
              <a:extLst>
                <a:ext uri="{FF2B5EF4-FFF2-40B4-BE49-F238E27FC236}">
                  <a16:creationId xmlns:a16="http://schemas.microsoft.com/office/drawing/2014/main" id="{491E6F0C-D9E9-44EA-9051-C61C77D436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94553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フリーフォーム(F) 161">
              <a:extLst>
                <a:ext uri="{FF2B5EF4-FFF2-40B4-BE49-F238E27FC236}">
                  <a16:creationId xmlns:a16="http://schemas.microsoft.com/office/drawing/2014/main" id="{D5D1A768-8C8D-4C85-9ADE-FC8918D2C3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01128" y="3895725"/>
              <a:ext cx="283441" cy="385763"/>
            </a:xfrm>
            <a:custGeom>
              <a:avLst/>
              <a:gdLst>
                <a:gd name="T0" fmla="*/ 88 w 89"/>
                <a:gd name="T1" fmla="*/ 44 h 121"/>
                <a:gd name="T2" fmla="*/ 68 w 89"/>
                <a:gd name="T3" fmla="*/ 4 h 121"/>
                <a:gd name="T4" fmla="*/ 61 w 89"/>
                <a:gd name="T5" fmla="*/ 0 h 121"/>
                <a:gd name="T6" fmla="*/ 56 w 89"/>
                <a:gd name="T7" fmla="*/ 0 h 121"/>
                <a:gd name="T8" fmla="*/ 33 w 89"/>
                <a:gd name="T9" fmla="*/ 0 h 121"/>
                <a:gd name="T10" fmla="*/ 28 w 89"/>
                <a:gd name="T11" fmla="*/ 0 h 121"/>
                <a:gd name="T12" fmla="*/ 21 w 89"/>
                <a:gd name="T13" fmla="*/ 4 h 121"/>
                <a:gd name="T14" fmla="*/ 1 w 89"/>
                <a:gd name="T15" fmla="*/ 44 h 121"/>
                <a:gd name="T16" fmla="*/ 4 w 89"/>
                <a:gd name="T17" fmla="*/ 53 h 121"/>
                <a:gd name="T18" fmla="*/ 13 w 89"/>
                <a:gd name="T19" fmla="*/ 50 h 121"/>
                <a:gd name="T20" fmla="*/ 24 w 89"/>
                <a:gd name="T21" fmla="*/ 27 h 121"/>
                <a:gd name="T22" fmla="*/ 24 w 89"/>
                <a:gd name="T23" fmla="*/ 55 h 121"/>
                <a:gd name="T24" fmla="*/ 24 w 89"/>
                <a:gd name="T25" fmla="*/ 56 h 121"/>
                <a:gd name="T26" fmla="*/ 24 w 89"/>
                <a:gd name="T27" fmla="*/ 112 h 121"/>
                <a:gd name="T28" fmla="*/ 32 w 89"/>
                <a:gd name="T29" fmla="*/ 121 h 121"/>
                <a:gd name="T30" fmla="*/ 41 w 89"/>
                <a:gd name="T31" fmla="*/ 112 h 121"/>
                <a:gd name="T32" fmla="*/ 41 w 89"/>
                <a:gd name="T33" fmla="*/ 65 h 121"/>
                <a:gd name="T34" fmla="*/ 48 w 89"/>
                <a:gd name="T35" fmla="*/ 65 h 121"/>
                <a:gd name="T36" fmla="*/ 48 w 89"/>
                <a:gd name="T37" fmla="*/ 112 h 121"/>
                <a:gd name="T38" fmla="*/ 56 w 89"/>
                <a:gd name="T39" fmla="*/ 121 h 121"/>
                <a:gd name="T40" fmla="*/ 65 w 89"/>
                <a:gd name="T41" fmla="*/ 112 h 121"/>
                <a:gd name="T42" fmla="*/ 65 w 89"/>
                <a:gd name="T43" fmla="*/ 56 h 121"/>
                <a:gd name="T44" fmla="*/ 65 w 89"/>
                <a:gd name="T45" fmla="*/ 55 h 121"/>
                <a:gd name="T46" fmla="*/ 65 w 89"/>
                <a:gd name="T47" fmla="*/ 27 h 121"/>
                <a:gd name="T48" fmla="*/ 76 w 89"/>
                <a:gd name="T49" fmla="*/ 50 h 121"/>
                <a:gd name="T50" fmla="*/ 85 w 89"/>
                <a:gd name="T51" fmla="*/ 53 h 121"/>
                <a:gd name="T52" fmla="*/ 88 w 89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121">
                  <a:moveTo>
                    <a:pt x="88" y="4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7" y="1"/>
                    <a:pt x="64" y="0"/>
                    <a:pt x="6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7"/>
                    <a:pt x="28" y="121"/>
                    <a:pt x="32" y="121"/>
                  </a:cubicBezTo>
                  <a:cubicBezTo>
                    <a:pt x="37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7"/>
                    <a:pt x="52" y="121"/>
                    <a:pt x="56" y="121"/>
                  </a:cubicBezTo>
                  <a:cubicBezTo>
                    <a:pt x="61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53"/>
                    <a:pt x="81" y="54"/>
                    <a:pt x="85" y="53"/>
                  </a:cubicBezTo>
                  <a:cubicBezTo>
                    <a:pt x="88" y="51"/>
                    <a:pt x="89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6" name="グループ 35" descr="男性の図形">
            <a:extLst>
              <a:ext uri="{FF2B5EF4-FFF2-40B4-BE49-F238E27FC236}">
                <a16:creationId xmlns:a16="http://schemas.microsoft.com/office/drawing/2014/main" id="{4A17B119-20BC-4030-B3B0-92A75C5C07A1}"/>
              </a:ext>
            </a:extLst>
          </p:cNvPr>
          <p:cNvGrpSpPr/>
          <p:nvPr userDrawn="1"/>
        </p:nvGrpSpPr>
        <p:grpSpPr>
          <a:xfrm>
            <a:off x="437528" y="11844136"/>
            <a:ext cx="544850" cy="949847"/>
            <a:chOff x="587467" y="3784600"/>
            <a:chExt cx="285024" cy="4968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7" name="円/楕円 164">
              <a:extLst>
                <a:ext uri="{FF2B5EF4-FFF2-40B4-BE49-F238E27FC236}">
                  <a16:creationId xmlns:a16="http://schemas.microsoft.com/office/drawing/2014/main" id="{E1947C7A-A280-4282-9A65-2E13E94C18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9308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フリーフォーム(F) 165">
              <a:extLst>
                <a:ext uri="{FF2B5EF4-FFF2-40B4-BE49-F238E27FC236}">
                  <a16:creationId xmlns:a16="http://schemas.microsoft.com/office/drawing/2014/main" id="{2E8DC40B-DCC9-4C1D-9D5C-80FCCB5F77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7467" y="3895725"/>
              <a:ext cx="285024" cy="385763"/>
            </a:xfrm>
            <a:custGeom>
              <a:avLst/>
              <a:gdLst>
                <a:gd name="T0" fmla="*/ 88 w 90"/>
                <a:gd name="T1" fmla="*/ 44 h 121"/>
                <a:gd name="T2" fmla="*/ 68 w 90"/>
                <a:gd name="T3" fmla="*/ 4 h 121"/>
                <a:gd name="T4" fmla="*/ 62 w 90"/>
                <a:gd name="T5" fmla="*/ 0 h 121"/>
                <a:gd name="T6" fmla="*/ 56 w 90"/>
                <a:gd name="T7" fmla="*/ 0 h 121"/>
                <a:gd name="T8" fmla="*/ 33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1 w 90"/>
                <a:gd name="T15" fmla="*/ 44 h 121"/>
                <a:gd name="T16" fmla="*/ 4 w 90"/>
                <a:gd name="T17" fmla="*/ 53 h 121"/>
                <a:gd name="T18" fmla="*/ 13 w 90"/>
                <a:gd name="T19" fmla="*/ 50 h 121"/>
                <a:gd name="T20" fmla="*/ 24 w 90"/>
                <a:gd name="T21" fmla="*/ 27 h 121"/>
                <a:gd name="T22" fmla="*/ 24 w 90"/>
                <a:gd name="T23" fmla="*/ 55 h 121"/>
                <a:gd name="T24" fmla="*/ 24 w 90"/>
                <a:gd name="T25" fmla="*/ 56 h 121"/>
                <a:gd name="T26" fmla="*/ 24 w 90"/>
                <a:gd name="T27" fmla="*/ 112 h 121"/>
                <a:gd name="T28" fmla="*/ 33 w 90"/>
                <a:gd name="T29" fmla="*/ 121 h 121"/>
                <a:gd name="T30" fmla="*/ 41 w 90"/>
                <a:gd name="T31" fmla="*/ 112 h 121"/>
                <a:gd name="T32" fmla="*/ 41 w 90"/>
                <a:gd name="T33" fmla="*/ 65 h 121"/>
                <a:gd name="T34" fmla="*/ 48 w 90"/>
                <a:gd name="T35" fmla="*/ 65 h 121"/>
                <a:gd name="T36" fmla="*/ 48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6 w 90"/>
                <a:gd name="T49" fmla="*/ 50 h 121"/>
                <a:gd name="T50" fmla="*/ 85 w 90"/>
                <a:gd name="T51" fmla="*/ 53 h 121"/>
                <a:gd name="T52" fmla="*/ 85 w 90"/>
                <a:gd name="T53" fmla="*/ 53 h 121"/>
                <a:gd name="T54" fmla="*/ 88 w 90"/>
                <a:gd name="T5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121">
                  <a:moveTo>
                    <a:pt x="88" y="4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7" y="1"/>
                    <a:pt x="64" y="0"/>
                    <a:pt x="6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7"/>
                    <a:pt x="28" y="121"/>
                    <a:pt x="33" y="121"/>
                  </a:cubicBezTo>
                  <a:cubicBezTo>
                    <a:pt x="37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7"/>
                    <a:pt x="52" y="121"/>
                    <a:pt x="57" y="121"/>
                  </a:cubicBezTo>
                  <a:cubicBezTo>
                    <a:pt x="61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53"/>
                    <a:pt x="81" y="54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8" y="51"/>
                    <a:pt x="90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39" name="グループ 38" descr="男性の図形">
            <a:extLst>
              <a:ext uri="{FF2B5EF4-FFF2-40B4-BE49-F238E27FC236}">
                <a16:creationId xmlns:a16="http://schemas.microsoft.com/office/drawing/2014/main" id="{E235E301-34AA-4989-B318-FFCDC3423D11}"/>
              </a:ext>
            </a:extLst>
          </p:cNvPr>
          <p:cNvGrpSpPr/>
          <p:nvPr userDrawn="1"/>
        </p:nvGrpSpPr>
        <p:grpSpPr>
          <a:xfrm>
            <a:off x="992995" y="11844136"/>
            <a:ext cx="541825" cy="949849"/>
            <a:chOff x="891493" y="3784600"/>
            <a:chExt cx="283441" cy="496888"/>
          </a:xfrm>
          <a:solidFill>
            <a:schemeClr val="accent1"/>
          </a:solidFill>
        </p:grpSpPr>
        <p:sp>
          <p:nvSpPr>
            <p:cNvPr id="40" name="円/楕円 166">
              <a:extLst>
                <a:ext uri="{FF2B5EF4-FFF2-40B4-BE49-F238E27FC236}">
                  <a16:creationId xmlns:a16="http://schemas.microsoft.com/office/drawing/2014/main" id="{F4A25DCD-69D3-4F6E-AAF0-0974E0DAE6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4917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フリーフォーム(F) 167">
              <a:extLst>
                <a:ext uri="{FF2B5EF4-FFF2-40B4-BE49-F238E27FC236}">
                  <a16:creationId xmlns:a16="http://schemas.microsoft.com/office/drawing/2014/main" id="{3A385A42-C363-4312-BB9C-29CBACA5A6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1493" y="3895725"/>
              <a:ext cx="283441" cy="385763"/>
            </a:xfrm>
            <a:custGeom>
              <a:avLst/>
              <a:gdLst>
                <a:gd name="T0" fmla="*/ 88 w 89"/>
                <a:gd name="T1" fmla="*/ 44 h 121"/>
                <a:gd name="T2" fmla="*/ 68 w 89"/>
                <a:gd name="T3" fmla="*/ 4 h 121"/>
                <a:gd name="T4" fmla="*/ 61 w 89"/>
                <a:gd name="T5" fmla="*/ 0 h 121"/>
                <a:gd name="T6" fmla="*/ 56 w 89"/>
                <a:gd name="T7" fmla="*/ 0 h 121"/>
                <a:gd name="T8" fmla="*/ 33 w 89"/>
                <a:gd name="T9" fmla="*/ 0 h 121"/>
                <a:gd name="T10" fmla="*/ 28 w 89"/>
                <a:gd name="T11" fmla="*/ 0 h 121"/>
                <a:gd name="T12" fmla="*/ 21 w 89"/>
                <a:gd name="T13" fmla="*/ 4 h 121"/>
                <a:gd name="T14" fmla="*/ 1 w 89"/>
                <a:gd name="T15" fmla="*/ 44 h 121"/>
                <a:gd name="T16" fmla="*/ 4 w 89"/>
                <a:gd name="T17" fmla="*/ 53 h 121"/>
                <a:gd name="T18" fmla="*/ 13 w 89"/>
                <a:gd name="T19" fmla="*/ 50 h 121"/>
                <a:gd name="T20" fmla="*/ 24 w 89"/>
                <a:gd name="T21" fmla="*/ 27 h 121"/>
                <a:gd name="T22" fmla="*/ 24 w 89"/>
                <a:gd name="T23" fmla="*/ 55 h 121"/>
                <a:gd name="T24" fmla="*/ 24 w 89"/>
                <a:gd name="T25" fmla="*/ 56 h 121"/>
                <a:gd name="T26" fmla="*/ 24 w 89"/>
                <a:gd name="T27" fmla="*/ 112 h 121"/>
                <a:gd name="T28" fmla="*/ 33 w 89"/>
                <a:gd name="T29" fmla="*/ 121 h 121"/>
                <a:gd name="T30" fmla="*/ 41 w 89"/>
                <a:gd name="T31" fmla="*/ 112 h 121"/>
                <a:gd name="T32" fmla="*/ 41 w 89"/>
                <a:gd name="T33" fmla="*/ 65 h 121"/>
                <a:gd name="T34" fmla="*/ 48 w 89"/>
                <a:gd name="T35" fmla="*/ 65 h 121"/>
                <a:gd name="T36" fmla="*/ 48 w 89"/>
                <a:gd name="T37" fmla="*/ 112 h 121"/>
                <a:gd name="T38" fmla="*/ 57 w 89"/>
                <a:gd name="T39" fmla="*/ 121 h 121"/>
                <a:gd name="T40" fmla="*/ 65 w 89"/>
                <a:gd name="T41" fmla="*/ 112 h 121"/>
                <a:gd name="T42" fmla="*/ 65 w 89"/>
                <a:gd name="T43" fmla="*/ 56 h 121"/>
                <a:gd name="T44" fmla="*/ 65 w 89"/>
                <a:gd name="T45" fmla="*/ 55 h 121"/>
                <a:gd name="T46" fmla="*/ 65 w 89"/>
                <a:gd name="T47" fmla="*/ 27 h 121"/>
                <a:gd name="T48" fmla="*/ 76 w 89"/>
                <a:gd name="T49" fmla="*/ 50 h 121"/>
                <a:gd name="T50" fmla="*/ 85 w 89"/>
                <a:gd name="T51" fmla="*/ 53 h 121"/>
                <a:gd name="T52" fmla="*/ 88 w 89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121">
                  <a:moveTo>
                    <a:pt x="88" y="44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7" y="1"/>
                    <a:pt x="64" y="0"/>
                    <a:pt x="6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7"/>
                    <a:pt x="28" y="121"/>
                    <a:pt x="33" y="121"/>
                  </a:cubicBezTo>
                  <a:cubicBezTo>
                    <a:pt x="37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8" y="117"/>
                    <a:pt x="52" y="121"/>
                    <a:pt x="57" y="121"/>
                  </a:cubicBezTo>
                  <a:cubicBezTo>
                    <a:pt x="61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7" y="53"/>
                    <a:pt x="81" y="54"/>
                    <a:pt x="85" y="53"/>
                  </a:cubicBezTo>
                  <a:cubicBezTo>
                    <a:pt x="88" y="51"/>
                    <a:pt x="89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2" name="グループ 41" descr="男性の図形">
            <a:extLst>
              <a:ext uri="{FF2B5EF4-FFF2-40B4-BE49-F238E27FC236}">
                <a16:creationId xmlns:a16="http://schemas.microsoft.com/office/drawing/2014/main" id="{53168B81-47A6-4917-A77A-78632601FA2A}"/>
              </a:ext>
            </a:extLst>
          </p:cNvPr>
          <p:cNvGrpSpPr/>
          <p:nvPr userDrawn="1"/>
        </p:nvGrpSpPr>
        <p:grpSpPr>
          <a:xfrm>
            <a:off x="2791097" y="11844136"/>
            <a:ext cx="547878" cy="949849"/>
            <a:chOff x="2107596" y="3784600"/>
            <a:chExt cx="286608" cy="496888"/>
          </a:xfrm>
          <a:solidFill>
            <a:schemeClr val="accent1"/>
          </a:solidFill>
        </p:grpSpPr>
        <p:sp>
          <p:nvSpPr>
            <p:cNvPr id="43" name="円/楕円 168">
              <a:extLst>
                <a:ext uri="{FF2B5EF4-FFF2-40B4-BE49-F238E27FC236}">
                  <a16:creationId xmlns:a16="http://schemas.microsoft.com/office/drawing/2014/main" id="{000D08AE-CC9E-4B04-8ED5-D7A9BA487B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04187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フリーフォーム(F) 169">
              <a:extLst>
                <a:ext uri="{FF2B5EF4-FFF2-40B4-BE49-F238E27FC236}">
                  <a16:creationId xmlns:a16="http://schemas.microsoft.com/office/drawing/2014/main" id="{53C43F4A-0A49-4769-81B1-5597E5AC7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07596" y="3895725"/>
              <a:ext cx="286608" cy="385763"/>
            </a:xfrm>
            <a:custGeom>
              <a:avLst/>
              <a:gdLst>
                <a:gd name="T0" fmla="*/ 89 w 90"/>
                <a:gd name="T1" fmla="*/ 44 h 121"/>
                <a:gd name="T2" fmla="*/ 69 w 90"/>
                <a:gd name="T3" fmla="*/ 4 h 121"/>
                <a:gd name="T4" fmla="*/ 62 w 90"/>
                <a:gd name="T5" fmla="*/ 0 h 121"/>
                <a:gd name="T6" fmla="*/ 57 w 90"/>
                <a:gd name="T7" fmla="*/ 0 h 121"/>
                <a:gd name="T8" fmla="*/ 34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2 w 90"/>
                <a:gd name="T15" fmla="*/ 44 h 121"/>
                <a:gd name="T16" fmla="*/ 5 w 90"/>
                <a:gd name="T17" fmla="*/ 53 h 121"/>
                <a:gd name="T18" fmla="*/ 14 w 90"/>
                <a:gd name="T19" fmla="*/ 50 h 121"/>
                <a:gd name="T20" fmla="*/ 25 w 90"/>
                <a:gd name="T21" fmla="*/ 27 h 121"/>
                <a:gd name="T22" fmla="*/ 25 w 90"/>
                <a:gd name="T23" fmla="*/ 55 h 121"/>
                <a:gd name="T24" fmla="*/ 25 w 90"/>
                <a:gd name="T25" fmla="*/ 56 h 121"/>
                <a:gd name="T26" fmla="*/ 25 w 90"/>
                <a:gd name="T27" fmla="*/ 112 h 121"/>
                <a:gd name="T28" fmla="*/ 33 w 90"/>
                <a:gd name="T29" fmla="*/ 121 h 121"/>
                <a:gd name="T30" fmla="*/ 42 w 90"/>
                <a:gd name="T31" fmla="*/ 112 h 121"/>
                <a:gd name="T32" fmla="*/ 42 w 90"/>
                <a:gd name="T33" fmla="*/ 65 h 121"/>
                <a:gd name="T34" fmla="*/ 49 w 90"/>
                <a:gd name="T35" fmla="*/ 65 h 121"/>
                <a:gd name="T36" fmla="*/ 49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7 w 90"/>
                <a:gd name="T49" fmla="*/ 50 h 121"/>
                <a:gd name="T50" fmla="*/ 85 w 90"/>
                <a:gd name="T51" fmla="*/ 53 h 121"/>
                <a:gd name="T52" fmla="*/ 89 w 90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21">
                  <a:moveTo>
                    <a:pt x="89" y="4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3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7"/>
                    <a:pt x="29" y="121"/>
                    <a:pt x="33" y="121"/>
                  </a:cubicBezTo>
                  <a:cubicBezTo>
                    <a:pt x="38" y="121"/>
                    <a:pt x="42" y="117"/>
                    <a:pt x="42" y="112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7"/>
                    <a:pt x="53" y="121"/>
                    <a:pt x="57" y="121"/>
                  </a:cubicBezTo>
                  <a:cubicBezTo>
                    <a:pt x="62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8" y="53"/>
                    <a:pt x="82" y="54"/>
                    <a:pt x="85" y="53"/>
                  </a:cubicBezTo>
                  <a:cubicBezTo>
                    <a:pt x="89" y="51"/>
                    <a:pt x="90" y="47"/>
                    <a:pt x="89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5" name="グループ 44" descr="男性の図形">
            <a:extLst>
              <a:ext uri="{FF2B5EF4-FFF2-40B4-BE49-F238E27FC236}">
                <a16:creationId xmlns:a16="http://schemas.microsoft.com/office/drawing/2014/main" id="{54524FC9-A498-46AA-A520-B53982BC67DF}"/>
              </a:ext>
            </a:extLst>
          </p:cNvPr>
          <p:cNvGrpSpPr/>
          <p:nvPr userDrawn="1"/>
        </p:nvGrpSpPr>
        <p:grpSpPr>
          <a:xfrm>
            <a:off x="3349592" y="11844136"/>
            <a:ext cx="544850" cy="949847"/>
            <a:chOff x="2413205" y="3784600"/>
            <a:chExt cx="285024" cy="496888"/>
          </a:xfrm>
          <a:solidFill>
            <a:schemeClr val="accent4"/>
          </a:solidFill>
        </p:grpSpPr>
        <p:sp>
          <p:nvSpPr>
            <p:cNvPr id="46" name="円/楕円 170">
              <a:extLst>
                <a:ext uri="{FF2B5EF4-FFF2-40B4-BE49-F238E27FC236}">
                  <a16:creationId xmlns:a16="http://schemas.microsoft.com/office/drawing/2014/main" id="{19535CB8-B8AE-4296-8993-01927AD713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0821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7" name="フリーフォーム(F) 171">
              <a:extLst>
                <a:ext uri="{FF2B5EF4-FFF2-40B4-BE49-F238E27FC236}">
                  <a16:creationId xmlns:a16="http://schemas.microsoft.com/office/drawing/2014/main" id="{89F3AC65-198B-480C-BFC8-917E656CBF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3205" y="3895725"/>
              <a:ext cx="285024" cy="385763"/>
            </a:xfrm>
            <a:custGeom>
              <a:avLst/>
              <a:gdLst>
                <a:gd name="T0" fmla="*/ 88 w 90"/>
                <a:gd name="T1" fmla="*/ 44 h 121"/>
                <a:gd name="T2" fmla="*/ 69 w 90"/>
                <a:gd name="T3" fmla="*/ 4 h 121"/>
                <a:gd name="T4" fmla="*/ 62 w 90"/>
                <a:gd name="T5" fmla="*/ 0 h 121"/>
                <a:gd name="T6" fmla="*/ 57 w 90"/>
                <a:gd name="T7" fmla="*/ 0 h 121"/>
                <a:gd name="T8" fmla="*/ 34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2 w 90"/>
                <a:gd name="T15" fmla="*/ 44 h 121"/>
                <a:gd name="T16" fmla="*/ 5 w 90"/>
                <a:gd name="T17" fmla="*/ 53 h 121"/>
                <a:gd name="T18" fmla="*/ 14 w 90"/>
                <a:gd name="T19" fmla="*/ 50 h 121"/>
                <a:gd name="T20" fmla="*/ 25 w 90"/>
                <a:gd name="T21" fmla="*/ 27 h 121"/>
                <a:gd name="T22" fmla="*/ 25 w 90"/>
                <a:gd name="T23" fmla="*/ 55 h 121"/>
                <a:gd name="T24" fmla="*/ 25 w 90"/>
                <a:gd name="T25" fmla="*/ 56 h 121"/>
                <a:gd name="T26" fmla="*/ 25 w 90"/>
                <a:gd name="T27" fmla="*/ 112 h 121"/>
                <a:gd name="T28" fmla="*/ 33 w 90"/>
                <a:gd name="T29" fmla="*/ 121 h 121"/>
                <a:gd name="T30" fmla="*/ 41 w 90"/>
                <a:gd name="T31" fmla="*/ 112 h 121"/>
                <a:gd name="T32" fmla="*/ 41 w 90"/>
                <a:gd name="T33" fmla="*/ 65 h 121"/>
                <a:gd name="T34" fmla="*/ 49 w 90"/>
                <a:gd name="T35" fmla="*/ 65 h 121"/>
                <a:gd name="T36" fmla="*/ 49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6 w 90"/>
                <a:gd name="T49" fmla="*/ 50 h 121"/>
                <a:gd name="T50" fmla="*/ 85 w 90"/>
                <a:gd name="T51" fmla="*/ 53 h 121"/>
                <a:gd name="T52" fmla="*/ 88 w 90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21">
                  <a:moveTo>
                    <a:pt x="88" y="4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3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7"/>
                    <a:pt x="29" y="121"/>
                    <a:pt x="33" y="121"/>
                  </a:cubicBezTo>
                  <a:cubicBezTo>
                    <a:pt x="38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7"/>
                    <a:pt x="53" y="121"/>
                    <a:pt x="57" y="121"/>
                  </a:cubicBezTo>
                  <a:cubicBezTo>
                    <a:pt x="62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8" y="53"/>
                    <a:pt x="82" y="54"/>
                    <a:pt x="85" y="53"/>
                  </a:cubicBezTo>
                  <a:cubicBezTo>
                    <a:pt x="89" y="51"/>
                    <a:pt x="90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1" name="グループ 50" descr="男性の図形">
            <a:extLst>
              <a:ext uri="{FF2B5EF4-FFF2-40B4-BE49-F238E27FC236}">
                <a16:creationId xmlns:a16="http://schemas.microsoft.com/office/drawing/2014/main" id="{5753AAA6-3FC3-4BD8-AEEB-AF31820732A8}"/>
              </a:ext>
            </a:extLst>
          </p:cNvPr>
          <p:cNvGrpSpPr/>
          <p:nvPr userDrawn="1"/>
        </p:nvGrpSpPr>
        <p:grpSpPr>
          <a:xfrm>
            <a:off x="4251668" y="11844136"/>
            <a:ext cx="544850" cy="949847"/>
            <a:chOff x="3022841" y="3784600"/>
            <a:chExt cx="285024" cy="496888"/>
          </a:xfrm>
          <a:solidFill>
            <a:schemeClr val="accent1"/>
          </a:solidFill>
        </p:grpSpPr>
        <p:sp>
          <p:nvSpPr>
            <p:cNvPr id="52" name="円/楕円 174">
              <a:extLst>
                <a:ext uri="{FF2B5EF4-FFF2-40B4-BE49-F238E27FC236}">
                  <a16:creationId xmlns:a16="http://schemas.microsoft.com/office/drawing/2014/main" id="{37ADD4D7-7FE6-482C-A18E-D4D5405B38B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117849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フリーフォーム(F) 175">
              <a:extLst>
                <a:ext uri="{FF2B5EF4-FFF2-40B4-BE49-F238E27FC236}">
                  <a16:creationId xmlns:a16="http://schemas.microsoft.com/office/drawing/2014/main" id="{0D55CE92-057B-4399-AA87-41A56999D8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2841" y="3895725"/>
              <a:ext cx="285024" cy="385763"/>
            </a:xfrm>
            <a:custGeom>
              <a:avLst/>
              <a:gdLst>
                <a:gd name="T0" fmla="*/ 88 w 90"/>
                <a:gd name="T1" fmla="*/ 44 h 121"/>
                <a:gd name="T2" fmla="*/ 69 w 90"/>
                <a:gd name="T3" fmla="*/ 4 h 121"/>
                <a:gd name="T4" fmla="*/ 62 w 90"/>
                <a:gd name="T5" fmla="*/ 0 h 121"/>
                <a:gd name="T6" fmla="*/ 56 w 90"/>
                <a:gd name="T7" fmla="*/ 0 h 121"/>
                <a:gd name="T8" fmla="*/ 34 w 90"/>
                <a:gd name="T9" fmla="*/ 0 h 121"/>
                <a:gd name="T10" fmla="*/ 28 w 90"/>
                <a:gd name="T11" fmla="*/ 0 h 121"/>
                <a:gd name="T12" fmla="*/ 21 w 90"/>
                <a:gd name="T13" fmla="*/ 4 h 121"/>
                <a:gd name="T14" fmla="*/ 2 w 90"/>
                <a:gd name="T15" fmla="*/ 44 h 121"/>
                <a:gd name="T16" fmla="*/ 5 w 90"/>
                <a:gd name="T17" fmla="*/ 53 h 121"/>
                <a:gd name="T18" fmla="*/ 14 w 90"/>
                <a:gd name="T19" fmla="*/ 50 h 121"/>
                <a:gd name="T20" fmla="*/ 25 w 90"/>
                <a:gd name="T21" fmla="*/ 27 h 121"/>
                <a:gd name="T22" fmla="*/ 25 w 90"/>
                <a:gd name="T23" fmla="*/ 55 h 121"/>
                <a:gd name="T24" fmla="*/ 25 w 90"/>
                <a:gd name="T25" fmla="*/ 56 h 121"/>
                <a:gd name="T26" fmla="*/ 25 w 90"/>
                <a:gd name="T27" fmla="*/ 112 h 121"/>
                <a:gd name="T28" fmla="*/ 33 w 90"/>
                <a:gd name="T29" fmla="*/ 121 h 121"/>
                <a:gd name="T30" fmla="*/ 41 w 90"/>
                <a:gd name="T31" fmla="*/ 112 h 121"/>
                <a:gd name="T32" fmla="*/ 41 w 90"/>
                <a:gd name="T33" fmla="*/ 65 h 121"/>
                <a:gd name="T34" fmla="*/ 49 w 90"/>
                <a:gd name="T35" fmla="*/ 65 h 121"/>
                <a:gd name="T36" fmla="*/ 49 w 90"/>
                <a:gd name="T37" fmla="*/ 112 h 121"/>
                <a:gd name="T38" fmla="*/ 57 w 90"/>
                <a:gd name="T39" fmla="*/ 121 h 121"/>
                <a:gd name="T40" fmla="*/ 65 w 90"/>
                <a:gd name="T41" fmla="*/ 112 h 121"/>
                <a:gd name="T42" fmla="*/ 65 w 90"/>
                <a:gd name="T43" fmla="*/ 56 h 121"/>
                <a:gd name="T44" fmla="*/ 65 w 90"/>
                <a:gd name="T45" fmla="*/ 55 h 121"/>
                <a:gd name="T46" fmla="*/ 65 w 90"/>
                <a:gd name="T47" fmla="*/ 27 h 121"/>
                <a:gd name="T48" fmla="*/ 76 w 90"/>
                <a:gd name="T49" fmla="*/ 50 h 121"/>
                <a:gd name="T50" fmla="*/ 85 w 90"/>
                <a:gd name="T51" fmla="*/ 53 h 121"/>
                <a:gd name="T52" fmla="*/ 88 w 90"/>
                <a:gd name="T53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121">
                  <a:moveTo>
                    <a:pt x="88" y="4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8" y="1"/>
                    <a:pt x="65" y="0"/>
                    <a:pt x="6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3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2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25" y="117"/>
                    <a:pt x="29" y="121"/>
                    <a:pt x="33" y="121"/>
                  </a:cubicBezTo>
                  <a:cubicBezTo>
                    <a:pt x="38" y="121"/>
                    <a:pt x="41" y="117"/>
                    <a:pt x="41" y="11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7"/>
                    <a:pt x="53" y="121"/>
                    <a:pt x="57" y="121"/>
                  </a:cubicBezTo>
                  <a:cubicBezTo>
                    <a:pt x="62" y="121"/>
                    <a:pt x="65" y="117"/>
                    <a:pt x="65" y="112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8" y="53"/>
                    <a:pt x="82" y="54"/>
                    <a:pt x="85" y="53"/>
                  </a:cubicBezTo>
                  <a:cubicBezTo>
                    <a:pt x="89" y="51"/>
                    <a:pt x="90" y="47"/>
                    <a:pt x="8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4" name="グループ 53" descr="赤ちゃんの図形">
            <a:extLst>
              <a:ext uri="{FF2B5EF4-FFF2-40B4-BE49-F238E27FC236}">
                <a16:creationId xmlns:a16="http://schemas.microsoft.com/office/drawing/2014/main" id="{3597C9B3-31AD-4267-AC01-5DDD1702E62B}"/>
              </a:ext>
            </a:extLst>
          </p:cNvPr>
          <p:cNvGrpSpPr/>
          <p:nvPr userDrawn="1"/>
        </p:nvGrpSpPr>
        <p:grpSpPr>
          <a:xfrm>
            <a:off x="4807135" y="12159352"/>
            <a:ext cx="335992" cy="616036"/>
            <a:chOff x="3345868" y="3959225"/>
            <a:chExt cx="175765" cy="322263"/>
          </a:xfrm>
          <a:solidFill>
            <a:schemeClr val="accent1"/>
          </a:solidFill>
        </p:grpSpPr>
        <p:sp>
          <p:nvSpPr>
            <p:cNvPr id="55" name="円/楕円 176">
              <a:extLst>
                <a:ext uri="{FF2B5EF4-FFF2-40B4-BE49-F238E27FC236}">
                  <a16:creationId xmlns:a16="http://schemas.microsoft.com/office/drawing/2014/main" id="{3B078782-3E78-4C11-BD38-CD166B941F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フリーフォーム(F) 177">
              <a:extLst>
                <a:ext uri="{FF2B5EF4-FFF2-40B4-BE49-F238E27FC236}">
                  <a16:creationId xmlns:a16="http://schemas.microsoft.com/office/drawing/2014/main" id="{5C0E1D81-FF48-4780-96A1-F2F4787AF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7" name="グループ 56" descr="女性の図形">
            <a:extLst>
              <a:ext uri="{FF2B5EF4-FFF2-40B4-BE49-F238E27FC236}">
                <a16:creationId xmlns:a16="http://schemas.microsoft.com/office/drawing/2014/main" id="{1A2EBD89-8E53-458D-8C5F-A8DC5F1709F6}"/>
              </a:ext>
            </a:extLst>
          </p:cNvPr>
          <p:cNvGrpSpPr/>
          <p:nvPr userDrawn="1"/>
        </p:nvGrpSpPr>
        <p:grpSpPr>
          <a:xfrm>
            <a:off x="5153744" y="11844136"/>
            <a:ext cx="514582" cy="949847"/>
            <a:chOff x="3565970" y="3784600"/>
            <a:chExt cx="269190" cy="496888"/>
          </a:xfrm>
          <a:solidFill>
            <a:schemeClr val="accent1"/>
          </a:solidFill>
        </p:grpSpPr>
        <p:sp>
          <p:nvSpPr>
            <p:cNvPr id="58" name="円/楕円 178">
              <a:extLst>
                <a:ext uri="{FF2B5EF4-FFF2-40B4-BE49-F238E27FC236}">
                  <a16:creationId xmlns:a16="http://schemas.microsoft.com/office/drawing/2014/main" id="{AE3B286D-2DC0-410D-9450-596CD93892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51477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フリーフォーム(F) 179">
              <a:extLst>
                <a:ext uri="{FF2B5EF4-FFF2-40B4-BE49-F238E27FC236}">
                  <a16:creationId xmlns:a16="http://schemas.microsoft.com/office/drawing/2014/main" id="{0BBACAD3-D709-46CC-BE7B-7971A558AF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65970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7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2 w 85"/>
                <a:gd name="T19" fmla="*/ 44 h 121"/>
                <a:gd name="T20" fmla="*/ 5 w 85"/>
                <a:gd name="T21" fmla="*/ 53 h 121"/>
                <a:gd name="T22" fmla="*/ 14 w 85"/>
                <a:gd name="T23" fmla="*/ 50 h 121"/>
                <a:gd name="T24" fmla="*/ 26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8 w 85"/>
                <a:gd name="T49" fmla="*/ 114 h 121"/>
                <a:gd name="T50" fmla="*/ 58 w 85"/>
                <a:gd name="T51" fmla="*/ 77 h 121"/>
                <a:gd name="T52" fmla="*/ 69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4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5" y="121"/>
                    <a:pt x="58" y="118"/>
                    <a:pt x="58" y="114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60" name="グループ 59" descr="女性の図形">
            <a:extLst>
              <a:ext uri="{FF2B5EF4-FFF2-40B4-BE49-F238E27FC236}">
                <a16:creationId xmlns:a16="http://schemas.microsoft.com/office/drawing/2014/main" id="{BAB1DFB8-AE98-42E3-A8A5-4041F4AFA47D}"/>
              </a:ext>
            </a:extLst>
          </p:cNvPr>
          <p:cNvGrpSpPr/>
          <p:nvPr userDrawn="1"/>
        </p:nvGrpSpPr>
        <p:grpSpPr>
          <a:xfrm>
            <a:off x="5678943" y="11844136"/>
            <a:ext cx="517610" cy="949849"/>
            <a:chOff x="3869996" y="3784600"/>
            <a:chExt cx="270774" cy="496888"/>
          </a:xfrm>
          <a:solidFill>
            <a:schemeClr val="accent4"/>
          </a:solidFill>
        </p:grpSpPr>
        <p:sp>
          <p:nvSpPr>
            <p:cNvPr id="61" name="円/楕円 180">
              <a:extLst>
                <a:ext uri="{FF2B5EF4-FFF2-40B4-BE49-F238E27FC236}">
                  <a16:creationId xmlns:a16="http://schemas.microsoft.com/office/drawing/2014/main" id="{E1501AF2-AD82-408F-92AF-70E36C2C1D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5550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フリーフォーム(F) 181">
              <a:extLst>
                <a:ext uri="{FF2B5EF4-FFF2-40B4-BE49-F238E27FC236}">
                  <a16:creationId xmlns:a16="http://schemas.microsoft.com/office/drawing/2014/main" id="{3CEBC29E-6EA3-400A-9EF0-0A4583935B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9996" y="3895725"/>
              <a:ext cx="270774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5 w 85"/>
                <a:gd name="T21" fmla="*/ 53 h 121"/>
                <a:gd name="T22" fmla="*/ 14 w 85"/>
                <a:gd name="T23" fmla="*/ 50 h 121"/>
                <a:gd name="T24" fmla="*/ 26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7 w 85"/>
                <a:gd name="T49" fmla="*/ 114 h 121"/>
                <a:gd name="T50" fmla="*/ 57 w 85"/>
                <a:gd name="T51" fmla="*/ 77 h 121"/>
                <a:gd name="T52" fmla="*/ 69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5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63" name="グループ 62" descr="女性の図形">
            <a:extLst>
              <a:ext uri="{FF2B5EF4-FFF2-40B4-BE49-F238E27FC236}">
                <a16:creationId xmlns:a16="http://schemas.microsoft.com/office/drawing/2014/main" id="{22F920FF-5F97-4EF2-8B92-60F57694C6D1}"/>
              </a:ext>
            </a:extLst>
          </p:cNvPr>
          <p:cNvGrpSpPr/>
          <p:nvPr userDrawn="1"/>
        </p:nvGrpSpPr>
        <p:grpSpPr>
          <a:xfrm>
            <a:off x="6207170" y="11844136"/>
            <a:ext cx="514582" cy="949847"/>
            <a:chOff x="4175605" y="3784600"/>
            <a:chExt cx="269190" cy="496888"/>
          </a:xfrm>
          <a:solidFill>
            <a:schemeClr val="accent1"/>
          </a:solidFill>
        </p:grpSpPr>
        <p:sp>
          <p:nvSpPr>
            <p:cNvPr id="64" name="円/楕円 182">
              <a:extLst>
                <a:ext uri="{FF2B5EF4-FFF2-40B4-BE49-F238E27FC236}">
                  <a16:creationId xmlns:a16="http://schemas.microsoft.com/office/drawing/2014/main" id="{AA1FD1A9-5755-480F-9BE9-95F3FA3355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6111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フリーフォーム(F) 183">
              <a:extLst>
                <a:ext uri="{FF2B5EF4-FFF2-40B4-BE49-F238E27FC236}">
                  <a16:creationId xmlns:a16="http://schemas.microsoft.com/office/drawing/2014/main" id="{99D355EB-7A7E-457F-8ACD-005CB150BE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5605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5 w 85"/>
                <a:gd name="T21" fmla="*/ 53 h 121"/>
                <a:gd name="T22" fmla="*/ 13 w 85"/>
                <a:gd name="T23" fmla="*/ 50 h 121"/>
                <a:gd name="T24" fmla="*/ 26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7 w 85"/>
                <a:gd name="T49" fmla="*/ 114 h 121"/>
                <a:gd name="T50" fmla="*/ 57 w 85"/>
                <a:gd name="T51" fmla="*/ 77 h 121"/>
                <a:gd name="T52" fmla="*/ 68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66" name="グループ 65" descr="女性の図形">
            <a:extLst>
              <a:ext uri="{FF2B5EF4-FFF2-40B4-BE49-F238E27FC236}">
                <a16:creationId xmlns:a16="http://schemas.microsoft.com/office/drawing/2014/main" id="{809034D6-0CD6-4A40-BB1A-720F9CFE685E}"/>
              </a:ext>
            </a:extLst>
          </p:cNvPr>
          <p:cNvGrpSpPr/>
          <p:nvPr userDrawn="1"/>
        </p:nvGrpSpPr>
        <p:grpSpPr>
          <a:xfrm>
            <a:off x="6732369" y="11844136"/>
            <a:ext cx="517610" cy="949849"/>
            <a:chOff x="4479631" y="3784600"/>
            <a:chExt cx="270774" cy="496888"/>
          </a:xfrm>
          <a:solidFill>
            <a:schemeClr val="accent3"/>
          </a:solidFill>
        </p:grpSpPr>
        <p:sp>
          <p:nvSpPr>
            <p:cNvPr id="67" name="円/楕円 184">
              <a:extLst>
                <a:ext uri="{FF2B5EF4-FFF2-40B4-BE49-F238E27FC236}">
                  <a16:creationId xmlns:a16="http://schemas.microsoft.com/office/drawing/2014/main" id="{54585848-307F-48BC-8959-AA7AF9CF76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65138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フリーフォーム(F) 185">
              <a:extLst>
                <a:ext uri="{FF2B5EF4-FFF2-40B4-BE49-F238E27FC236}">
                  <a16:creationId xmlns:a16="http://schemas.microsoft.com/office/drawing/2014/main" id="{75FBE778-3BD6-49A8-9F12-5425E7BDA1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9631" y="3895725"/>
              <a:ext cx="270774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2 w 85"/>
                <a:gd name="T11" fmla="*/ 0 h 121"/>
                <a:gd name="T12" fmla="*/ 28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4 w 85"/>
                <a:gd name="T21" fmla="*/ 53 h 121"/>
                <a:gd name="T22" fmla="*/ 13 w 85"/>
                <a:gd name="T23" fmla="*/ 50 h 121"/>
                <a:gd name="T24" fmla="*/ 25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3 w 85"/>
                <a:gd name="T37" fmla="*/ 121 h 121"/>
                <a:gd name="T38" fmla="*/ 33 w 85"/>
                <a:gd name="T39" fmla="*/ 121 h 121"/>
                <a:gd name="T40" fmla="*/ 40 w 85"/>
                <a:gd name="T41" fmla="*/ 114 h 121"/>
                <a:gd name="T42" fmla="*/ 40 w 85"/>
                <a:gd name="T43" fmla="*/ 77 h 121"/>
                <a:gd name="T44" fmla="*/ 44 w 85"/>
                <a:gd name="T45" fmla="*/ 77 h 121"/>
                <a:gd name="T46" fmla="*/ 44 w 85"/>
                <a:gd name="T47" fmla="*/ 114 h 121"/>
                <a:gd name="T48" fmla="*/ 51 w 85"/>
                <a:gd name="T49" fmla="*/ 121 h 121"/>
                <a:gd name="T50" fmla="*/ 57 w 85"/>
                <a:gd name="T51" fmla="*/ 114 h 121"/>
                <a:gd name="T52" fmla="*/ 57 w 85"/>
                <a:gd name="T53" fmla="*/ 77 h 121"/>
                <a:gd name="T54" fmla="*/ 68 w 85"/>
                <a:gd name="T55" fmla="*/ 77 h 121"/>
                <a:gd name="T56" fmla="*/ 72 w 85"/>
                <a:gd name="T57" fmla="*/ 72 h 121"/>
                <a:gd name="T58" fmla="*/ 58 w 85"/>
                <a:gd name="T59" fmla="*/ 40 h 121"/>
                <a:gd name="T60" fmla="*/ 59 w 85"/>
                <a:gd name="T61" fmla="*/ 25 h 121"/>
                <a:gd name="T62" fmla="*/ 71 w 85"/>
                <a:gd name="T63" fmla="*/ 50 h 121"/>
                <a:gd name="T64" fmla="*/ 80 w 85"/>
                <a:gd name="T65" fmla="*/ 53 h 121"/>
                <a:gd name="T66" fmla="*/ 83 w 85"/>
                <a:gd name="T67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69" name="グループ 68" descr="女性の図形">
            <a:extLst>
              <a:ext uri="{FF2B5EF4-FFF2-40B4-BE49-F238E27FC236}">
                <a16:creationId xmlns:a16="http://schemas.microsoft.com/office/drawing/2014/main" id="{4CEAF610-4CC7-48FC-9E08-AF3C22EBB396}"/>
              </a:ext>
            </a:extLst>
          </p:cNvPr>
          <p:cNvGrpSpPr/>
          <p:nvPr userDrawn="1"/>
        </p:nvGrpSpPr>
        <p:grpSpPr>
          <a:xfrm>
            <a:off x="7260596" y="11844136"/>
            <a:ext cx="514582" cy="949847"/>
            <a:chOff x="4785240" y="3784600"/>
            <a:chExt cx="269190" cy="496888"/>
          </a:xfrm>
          <a:solidFill>
            <a:schemeClr val="accent4"/>
          </a:solidFill>
        </p:grpSpPr>
        <p:sp>
          <p:nvSpPr>
            <p:cNvPr id="70" name="円/楕円 186">
              <a:extLst>
                <a:ext uri="{FF2B5EF4-FFF2-40B4-BE49-F238E27FC236}">
                  <a16:creationId xmlns:a16="http://schemas.microsoft.com/office/drawing/2014/main" id="{0202CA64-30FF-4CF6-9CBA-B295AA3116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70747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フリーフォーム(F) 187">
              <a:extLst>
                <a:ext uri="{FF2B5EF4-FFF2-40B4-BE49-F238E27FC236}">
                  <a16:creationId xmlns:a16="http://schemas.microsoft.com/office/drawing/2014/main" id="{C13F941D-BE3B-4385-8885-713005152D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85240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3 w 85"/>
                <a:gd name="T3" fmla="*/ 4 h 121"/>
                <a:gd name="T4" fmla="*/ 56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2 w 85"/>
                <a:gd name="T11" fmla="*/ 0 h 121"/>
                <a:gd name="T12" fmla="*/ 28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1 w 85"/>
                <a:gd name="T19" fmla="*/ 44 h 121"/>
                <a:gd name="T20" fmla="*/ 4 w 85"/>
                <a:gd name="T21" fmla="*/ 53 h 121"/>
                <a:gd name="T22" fmla="*/ 13 w 85"/>
                <a:gd name="T23" fmla="*/ 50 h 121"/>
                <a:gd name="T24" fmla="*/ 25 w 85"/>
                <a:gd name="T25" fmla="*/ 25 h 121"/>
                <a:gd name="T26" fmla="*/ 26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3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4 w 85"/>
                <a:gd name="T43" fmla="*/ 77 h 121"/>
                <a:gd name="T44" fmla="*/ 44 w 85"/>
                <a:gd name="T45" fmla="*/ 114 h 121"/>
                <a:gd name="T46" fmla="*/ 51 w 85"/>
                <a:gd name="T47" fmla="*/ 121 h 121"/>
                <a:gd name="T48" fmla="*/ 57 w 85"/>
                <a:gd name="T49" fmla="*/ 114 h 121"/>
                <a:gd name="T50" fmla="*/ 57 w 85"/>
                <a:gd name="T51" fmla="*/ 77 h 121"/>
                <a:gd name="T52" fmla="*/ 68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2" name="グループ 71" descr="女性の図形">
            <a:extLst>
              <a:ext uri="{FF2B5EF4-FFF2-40B4-BE49-F238E27FC236}">
                <a16:creationId xmlns:a16="http://schemas.microsoft.com/office/drawing/2014/main" id="{78577481-8ECA-4220-B9A8-3E963795E319}"/>
              </a:ext>
            </a:extLst>
          </p:cNvPr>
          <p:cNvGrpSpPr/>
          <p:nvPr userDrawn="1"/>
        </p:nvGrpSpPr>
        <p:grpSpPr>
          <a:xfrm>
            <a:off x="7785795" y="11844136"/>
            <a:ext cx="511555" cy="949847"/>
            <a:chOff x="5089266" y="3784600"/>
            <a:chExt cx="267607" cy="496888"/>
          </a:xfrm>
          <a:solidFill>
            <a:schemeClr val="bg1">
              <a:lumMod val="65000"/>
            </a:schemeClr>
          </a:solidFill>
        </p:grpSpPr>
        <p:sp>
          <p:nvSpPr>
            <p:cNvPr id="73" name="円/楕円 188">
              <a:extLst>
                <a:ext uri="{FF2B5EF4-FFF2-40B4-BE49-F238E27FC236}">
                  <a16:creationId xmlns:a16="http://schemas.microsoft.com/office/drawing/2014/main" id="{A8A64AA2-0821-4486-BBE5-FB21A63826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7477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4" name="フリーフォーム(F) 189">
              <a:extLst>
                <a:ext uri="{FF2B5EF4-FFF2-40B4-BE49-F238E27FC236}">
                  <a16:creationId xmlns:a16="http://schemas.microsoft.com/office/drawing/2014/main" id="{32971CB0-FBE5-4B7A-9173-528E6C5E25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9266" y="3895725"/>
              <a:ext cx="267607" cy="385763"/>
            </a:xfrm>
            <a:custGeom>
              <a:avLst/>
              <a:gdLst>
                <a:gd name="T0" fmla="*/ 83 w 84"/>
                <a:gd name="T1" fmla="*/ 44 h 121"/>
                <a:gd name="T2" fmla="*/ 63 w 84"/>
                <a:gd name="T3" fmla="*/ 4 h 121"/>
                <a:gd name="T4" fmla="*/ 56 w 84"/>
                <a:gd name="T5" fmla="*/ 0 h 121"/>
                <a:gd name="T6" fmla="*/ 56 w 84"/>
                <a:gd name="T7" fmla="*/ 0 h 121"/>
                <a:gd name="T8" fmla="*/ 52 w 84"/>
                <a:gd name="T9" fmla="*/ 0 h 121"/>
                <a:gd name="T10" fmla="*/ 32 w 84"/>
                <a:gd name="T11" fmla="*/ 0 h 121"/>
                <a:gd name="T12" fmla="*/ 28 w 84"/>
                <a:gd name="T13" fmla="*/ 0 h 121"/>
                <a:gd name="T14" fmla="*/ 28 w 84"/>
                <a:gd name="T15" fmla="*/ 0 h 121"/>
                <a:gd name="T16" fmla="*/ 21 w 84"/>
                <a:gd name="T17" fmla="*/ 4 h 121"/>
                <a:gd name="T18" fmla="*/ 1 w 84"/>
                <a:gd name="T19" fmla="*/ 44 h 121"/>
                <a:gd name="T20" fmla="*/ 4 w 84"/>
                <a:gd name="T21" fmla="*/ 53 h 121"/>
                <a:gd name="T22" fmla="*/ 13 w 84"/>
                <a:gd name="T23" fmla="*/ 50 h 121"/>
                <a:gd name="T24" fmla="*/ 25 w 84"/>
                <a:gd name="T25" fmla="*/ 25 h 121"/>
                <a:gd name="T26" fmla="*/ 26 w 84"/>
                <a:gd name="T27" fmla="*/ 40 h 121"/>
                <a:gd name="T28" fmla="*/ 12 w 84"/>
                <a:gd name="T29" fmla="*/ 72 h 121"/>
                <a:gd name="T30" fmla="*/ 16 w 84"/>
                <a:gd name="T31" fmla="*/ 77 h 121"/>
                <a:gd name="T32" fmla="*/ 27 w 84"/>
                <a:gd name="T33" fmla="*/ 77 h 121"/>
                <a:gd name="T34" fmla="*/ 27 w 84"/>
                <a:gd name="T35" fmla="*/ 114 h 121"/>
                <a:gd name="T36" fmla="*/ 33 w 84"/>
                <a:gd name="T37" fmla="*/ 121 h 121"/>
                <a:gd name="T38" fmla="*/ 40 w 84"/>
                <a:gd name="T39" fmla="*/ 114 h 121"/>
                <a:gd name="T40" fmla="*/ 40 w 84"/>
                <a:gd name="T41" fmla="*/ 77 h 121"/>
                <a:gd name="T42" fmla="*/ 44 w 84"/>
                <a:gd name="T43" fmla="*/ 77 h 121"/>
                <a:gd name="T44" fmla="*/ 44 w 84"/>
                <a:gd name="T45" fmla="*/ 114 h 121"/>
                <a:gd name="T46" fmla="*/ 51 w 84"/>
                <a:gd name="T47" fmla="*/ 121 h 121"/>
                <a:gd name="T48" fmla="*/ 57 w 84"/>
                <a:gd name="T49" fmla="*/ 114 h 121"/>
                <a:gd name="T50" fmla="*/ 57 w 84"/>
                <a:gd name="T51" fmla="*/ 77 h 121"/>
                <a:gd name="T52" fmla="*/ 68 w 84"/>
                <a:gd name="T53" fmla="*/ 77 h 121"/>
                <a:gd name="T54" fmla="*/ 72 w 84"/>
                <a:gd name="T55" fmla="*/ 72 h 121"/>
                <a:gd name="T56" fmla="*/ 58 w 84"/>
                <a:gd name="T57" fmla="*/ 40 h 121"/>
                <a:gd name="T58" fmla="*/ 59 w 84"/>
                <a:gd name="T59" fmla="*/ 25 h 121"/>
                <a:gd name="T60" fmla="*/ 71 w 84"/>
                <a:gd name="T61" fmla="*/ 50 h 121"/>
                <a:gd name="T62" fmla="*/ 80 w 84"/>
                <a:gd name="T63" fmla="*/ 53 h 121"/>
                <a:gd name="T64" fmla="*/ 83 w 84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1">
                  <a:moveTo>
                    <a:pt x="83" y="4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1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3"/>
                    <a:pt x="76" y="54"/>
                    <a:pt x="80" y="53"/>
                  </a:cubicBezTo>
                  <a:cubicBezTo>
                    <a:pt x="83" y="51"/>
                    <a:pt x="84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5" name="グループ 74" descr="女性の図形">
            <a:extLst>
              <a:ext uri="{FF2B5EF4-FFF2-40B4-BE49-F238E27FC236}">
                <a16:creationId xmlns:a16="http://schemas.microsoft.com/office/drawing/2014/main" id="{0F171215-27BA-41A5-970D-662A0E274D97}"/>
              </a:ext>
            </a:extLst>
          </p:cNvPr>
          <p:cNvGrpSpPr/>
          <p:nvPr userDrawn="1"/>
        </p:nvGrpSpPr>
        <p:grpSpPr>
          <a:xfrm>
            <a:off x="8307967" y="11844136"/>
            <a:ext cx="508528" cy="949849"/>
            <a:chOff x="5394876" y="3784600"/>
            <a:chExt cx="266023" cy="496888"/>
          </a:xfrm>
          <a:solidFill>
            <a:schemeClr val="accent2"/>
          </a:solidFill>
        </p:grpSpPr>
        <p:sp>
          <p:nvSpPr>
            <p:cNvPr id="76" name="円/楕円 190">
              <a:extLst>
                <a:ext uri="{FF2B5EF4-FFF2-40B4-BE49-F238E27FC236}">
                  <a16:creationId xmlns:a16="http://schemas.microsoft.com/office/drawing/2014/main" id="{712A5647-027B-4B1F-81D2-51C8250A9C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80383" y="3784600"/>
              <a:ext cx="95008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7" name="フリーフォーム(F) 191">
              <a:extLst>
                <a:ext uri="{FF2B5EF4-FFF2-40B4-BE49-F238E27FC236}">
                  <a16:creationId xmlns:a16="http://schemas.microsoft.com/office/drawing/2014/main" id="{FD63CA52-7CE4-4DEF-B7FE-BDCA5079AA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4876" y="3895725"/>
              <a:ext cx="266023" cy="385763"/>
            </a:xfrm>
            <a:custGeom>
              <a:avLst/>
              <a:gdLst>
                <a:gd name="T0" fmla="*/ 83 w 84"/>
                <a:gd name="T1" fmla="*/ 44 h 121"/>
                <a:gd name="T2" fmla="*/ 63 w 84"/>
                <a:gd name="T3" fmla="*/ 4 h 121"/>
                <a:gd name="T4" fmla="*/ 56 w 84"/>
                <a:gd name="T5" fmla="*/ 0 h 121"/>
                <a:gd name="T6" fmla="*/ 56 w 84"/>
                <a:gd name="T7" fmla="*/ 0 h 121"/>
                <a:gd name="T8" fmla="*/ 52 w 84"/>
                <a:gd name="T9" fmla="*/ 0 h 121"/>
                <a:gd name="T10" fmla="*/ 32 w 84"/>
                <a:gd name="T11" fmla="*/ 0 h 121"/>
                <a:gd name="T12" fmla="*/ 28 w 84"/>
                <a:gd name="T13" fmla="*/ 0 h 121"/>
                <a:gd name="T14" fmla="*/ 28 w 84"/>
                <a:gd name="T15" fmla="*/ 0 h 121"/>
                <a:gd name="T16" fmla="*/ 21 w 84"/>
                <a:gd name="T17" fmla="*/ 4 h 121"/>
                <a:gd name="T18" fmla="*/ 1 w 84"/>
                <a:gd name="T19" fmla="*/ 44 h 121"/>
                <a:gd name="T20" fmla="*/ 4 w 84"/>
                <a:gd name="T21" fmla="*/ 53 h 121"/>
                <a:gd name="T22" fmla="*/ 13 w 84"/>
                <a:gd name="T23" fmla="*/ 50 h 121"/>
                <a:gd name="T24" fmla="*/ 25 w 84"/>
                <a:gd name="T25" fmla="*/ 25 h 121"/>
                <a:gd name="T26" fmla="*/ 26 w 84"/>
                <a:gd name="T27" fmla="*/ 40 h 121"/>
                <a:gd name="T28" fmla="*/ 12 w 84"/>
                <a:gd name="T29" fmla="*/ 72 h 121"/>
                <a:gd name="T30" fmla="*/ 16 w 84"/>
                <a:gd name="T31" fmla="*/ 77 h 121"/>
                <a:gd name="T32" fmla="*/ 27 w 84"/>
                <a:gd name="T33" fmla="*/ 77 h 121"/>
                <a:gd name="T34" fmla="*/ 27 w 84"/>
                <a:gd name="T35" fmla="*/ 114 h 121"/>
                <a:gd name="T36" fmla="*/ 33 w 84"/>
                <a:gd name="T37" fmla="*/ 121 h 121"/>
                <a:gd name="T38" fmla="*/ 40 w 84"/>
                <a:gd name="T39" fmla="*/ 114 h 121"/>
                <a:gd name="T40" fmla="*/ 40 w 84"/>
                <a:gd name="T41" fmla="*/ 77 h 121"/>
                <a:gd name="T42" fmla="*/ 44 w 84"/>
                <a:gd name="T43" fmla="*/ 77 h 121"/>
                <a:gd name="T44" fmla="*/ 44 w 84"/>
                <a:gd name="T45" fmla="*/ 114 h 121"/>
                <a:gd name="T46" fmla="*/ 51 w 84"/>
                <a:gd name="T47" fmla="*/ 121 h 121"/>
                <a:gd name="T48" fmla="*/ 57 w 84"/>
                <a:gd name="T49" fmla="*/ 114 h 121"/>
                <a:gd name="T50" fmla="*/ 57 w 84"/>
                <a:gd name="T51" fmla="*/ 77 h 121"/>
                <a:gd name="T52" fmla="*/ 68 w 84"/>
                <a:gd name="T53" fmla="*/ 77 h 121"/>
                <a:gd name="T54" fmla="*/ 72 w 84"/>
                <a:gd name="T55" fmla="*/ 72 h 121"/>
                <a:gd name="T56" fmla="*/ 58 w 84"/>
                <a:gd name="T57" fmla="*/ 40 h 121"/>
                <a:gd name="T58" fmla="*/ 59 w 84"/>
                <a:gd name="T59" fmla="*/ 25 h 121"/>
                <a:gd name="T60" fmla="*/ 71 w 84"/>
                <a:gd name="T61" fmla="*/ 50 h 121"/>
                <a:gd name="T62" fmla="*/ 80 w 84"/>
                <a:gd name="T63" fmla="*/ 53 h 121"/>
                <a:gd name="T64" fmla="*/ 83 w 84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121">
                  <a:moveTo>
                    <a:pt x="83" y="44"/>
                  </a:moveTo>
                  <a:cubicBezTo>
                    <a:pt x="63" y="4"/>
                    <a:pt x="63" y="4"/>
                    <a:pt x="63" y="4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1" y="51"/>
                    <a:pt x="4" y="53"/>
                  </a:cubicBezTo>
                  <a:cubicBezTo>
                    <a:pt x="8" y="54"/>
                    <a:pt x="12" y="53"/>
                    <a:pt x="13" y="5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1" y="74"/>
                    <a:pt x="13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3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44" y="118"/>
                    <a:pt x="47" y="121"/>
                    <a:pt x="51" y="121"/>
                  </a:cubicBezTo>
                  <a:cubicBezTo>
                    <a:pt x="54" y="121"/>
                    <a:pt x="57" y="118"/>
                    <a:pt x="57" y="114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3"/>
                    <a:pt x="76" y="54"/>
                    <a:pt x="80" y="53"/>
                  </a:cubicBezTo>
                  <a:cubicBezTo>
                    <a:pt x="83" y="51"/>
                    <a:pt x="84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81" name="グループ 80" descr="女性の図形">
            <a:extLst>
              <a:ext uri="{FF2B5EF4-FFF2-40B4-BE49-F238E27FC236}">
                <a16:creationId xmlns:a16="http://schemas.microsoft.com/office/drawing/2014/main" id="{EE943BAB-517A-4911-85A2-74FA103391A0}"/>
              </a:ext>
            </a:extLst>
          </p:cNvPr>
          <p:cNvGrpSpPr/>
          <p:nvPr userDrawn="1"/>
        </p:nvGrpSpPr>
        <p:grpSpPr>
          <a:xfrm>
            <a:off x="9173724" y="11844136"/>
            <a:ext cx="514582" cy="949847"/>
            <a:chOff x="6001343" y="3784600"/>
            <a:chExt cx="269190" cy="49688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円/楕円 194">
              <a:extLst>
                <a:ext uri="{FF2B5EF4-FFF2-40B4-BE49-F238E27FC236}">
                  <a16:creationId xmlns:a16="http://schemas.microsoft.com/office/drawing/2014/main" id="{B123C19A-CA0D-44EF-A171-921E8A6BDB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086851" y="3784600"/>
              <a:ext cx="9817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3" name="フリーフォーム(F) 195">
              <a:extLst>
                <a:ext uri="{FF2B5EF4-FFF2-40B4-BE49-F238E27FC236}">
                  <a16:creationId xmlns:a16="http://schemas.microsoft.com/office/drawing/2014/main" id="{02C6EBD3-CA72-43E6-A7AB-DE7C29AEF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01343" y="3895725"/>
              <a:ext cx="269190" cy="385763"/>
            </a:xfrm>
            <a:custGeom>
              <a:avLst/>
              <a:gdLst>
                <a:gd name="T0" fmla="*/ 83 w 85"/>
                <a:gd name="T1" fmla="*/ 44 h 121"/>
                <a:gd name="T2" fmla="*/ 64 w 85"/>
                <a:gd name="T3" fmla="*/ 4 h 121"/>
                <a:gd name="T4" fmla="*/ 57 w 85"/>
                <a:gd name="T5" fmla="*/ 0 h 121"/>
                <a:gd name="T6" fmla="*/ 56 w 85"/>
                <a:gd name="T7" fmla="*/ 0 h 121"/>
                <a:gd name="T8" fmla="*/ 52 w 85"/>
                <a:gd name="T9" fmla="*/ 0 h 121"/>
                <a:gd name="T10" fmla="*/ 33 w 85"/>
                <a:gd name="T11" fmla="*/ 0 h 121"/>
                <a:gd name="T12" fmla="*/ 29 w 85"/>
                <a:gd name="T13" fmla="*/ 0 h 121"/>
                <a:gd name="T14" fmla="*/ 28 w 85"/>
                <a:gd name="T15" fmla="*/ 0 h 121"/>
                <a:gd name="T16" fmla="*/ 21 w 85"/>
                <a:gd name="T17" fmla="*/ 4 h 121"/>
                <a:gd name="T18" fmla="*/ 2 w 85"/>
                <a:gd name="T19" fmla="*/ 44 h 121"/>
                <a:gd name="T20" fmla="*/ 5 w 85"/>
                <a:gd name="T21" fmla="*/ 53 h 121"/>
                <a:gd name="T22" fmla="*/ 14 w 85"/>
                <a:gd name="T23" fmla="*/ 50 h 121"/>
                <a:gd name="T24" fmla="*/ 26 w 85"/>
                <a:gd name="T25" fmla="*/ 25 h 121"/>
                <a:gd name="T26" fmla="*/ 27 w 85"/>
                <a:gd name="T27" fmla="*/ 40 h 121"/>
                <a:gd name="T28" fmla="*/ 13 w 85"/>
                <a:gd name="T29" fmla="*/ 72 h 121"/>
                <a:gd name="T30" fmla="*/ 16 w 85"/>
                <a:gd name="T31" fmla="*/ 77 h 121"/>
                <a:gd name="T32" fmla="*/ 27 w 85"/>
                <a:gd name="T33" fmla="*/ 77 h 121"/>
                <a:gd name="T34" fmla="*/ 27 w 85"/>
                <a:gd name="T35" fmla="*/ 114 h 121"/>
                <a:gd name="T36" fmla="*/ 34 w 85"/>
                <a:gd name="T37" fmla="*/ 121 h 121"/>
                <a:gd name="T38" fmla="*/ 40 w 85"/>
                <a:gd name="T39" fmla="*/ 114 h 121"/>
                <a:gd name="T40" fmla="*/ 40 w 85"/>
                <a:gd name="T41" fmla="*/ 77 h 121"/>
                <a:gd name="T42" fmla="*/ 45 w 85"/>
                <a:gd name="T43" fmla="*/ 77 h 121"/>
                <a:gd name="T44" fmla="*/ 45 w 85"/>
                <a:gd name="T45" fmla="*/ 114 h 121"/>
                <a:gd name="T46" fmla="*/ 51 w 85"/>
                <a:gd name="T47" fmla="*/ 121 h 121"/>
                <a:gd name="T48" fmla="*/ 58 w 85"/>
                <a:gd name="T49" fmla="*/ 114 h 121"/>
                <a:gd name="T50" fmla="*/ 58 w 85"/>
                <a:gd name="T51" fmla="*/ 77 h 121"/>
                <a:gd name="T52" fmla="*/ 69 w 85"/>
                <a:gd name="T53" fmla="*/ 77 h 121"/>
                <a:gd name="T54" fmla="*/ 72 w 85"/>
                <a:gd name="T55" fmla="*/ 72 h 121"/>
                <a:gd name="T56" fmla="*/ 58 w 85"/>
                <a:gd name="T57" fmla="*/ 40 h 121"/>
                <a:gd name="T58" fmla="*/ 59 w 85"/>
                <a:gd name="T59" fmla="*/ 25 h 121"/>
                <a:gd name="T60" fmla="*/ 71 w 85"/>
                <a:gd name="T61" fmla="*/ 50 h 121"/>
                <a:gd name="T62" fmla="*/ 80 w 85"/>
                <a:gd name="T63" fmla="*/ 53 h 121"/>
                <a:gd name="T64" fmla="*/ 83 w 85"/>
                <a:gd name="T65" fmla="*/ 4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21">
                  <a:moveTo>
                    <a:pt x="83" y="44"/>
                  </a:moveTo>
                  <a:cubicBezTo>
                    <a:pt x="64" y="4"/>
                    <a:pt x="64" y="4"/>
                    <a:pt x="64" y="4"/>
                  </a:cubicBezTo>
                  <a:cubicBezTo>
                    <a:pt x="62" y="1"/>
                    <a:pt x="59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1"/>
                    <a:pt x="21" y="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0" y="47"/>
                    <a:pt x="1" y="51"/>
                    <a:pt x="5" y="53"/>
                  </a:cubicBezTo>
                  <a:cubicBezTo>
                    <a:pt x="8" y="54"/>
                    <a:pt x="12" y="53"/>
                    <a:pt x="14" y="5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4"/>
                    <a:pt x="14" y="77"/>
                    <a:pt x="1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7" y="118"/>
                    <a:pt x="30" y="121"/>
                    <a:pt x="34" y="121"/>
                  </a:cubicBezTo>
                  <a:cubicBezTo>
                    <a:pt x="37" y="121"/>
                    <a:pt x="40" y="118"/>
                    <a:pt x="40" y="114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5" y="118"/>
                    <a:pt x="47" y="121"/>
                    <a:pt x="51" y="121"/>
                  </a:cubicBezTo>
                  <a:cubicBezTo>
                    <a:pt x="55" y="121"/>
                    <a:pt x="58" y="118"/>
                    <a:pt x="58" y="114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71" y="77"/>
                    <a:pt x="73" y="74"/>
                    <a:pt x="72" y="7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3"/>
                    <a:pt x="77" y="54"/>
                    <a:pt x="80" y="53"/>
                  </a:cubicBezTo>
                  <a:cubicBezTo>
                    <a:pt x="83" y="51"/>
                    <a:pt x="85" y="47"/>
                    <a:pt x="8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84" name="グループ 83" descr="赤ちゃんの図形">
            <a:extLst>
              <a:ext uri="{FF2B5EF4-FFF2-40B4-BE49-F238E27FC236}">
                <a16:creationId xmlns:a16="http://schemas.microsoft.com/office/drawing/2014/main" id="{BEEC1156-6DC1-40E3-B845-667D2C511ADC}"/>
              </a:ext>
            </a:extLst>
          </p:cNvPr>
          <p:cNvGrpSpPr/>
          <p:nvPr userDrawn="1"/>
        </p:nvGrpSpPr>
        <p:grpSpPr>
          <a:xfrm>
            <a:off x="8827112" y="12233417"/>
            <a:ext cx="335992" cy="616036"/>
            <a:chOff x="3345868" y="3959225"/>
            <a:chExt cx="175765" cy="3222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円/楕円 176">
              <a:extLst>
                <a:ext uri="{FF2B5EF4-FFF2-40B4-BE49-F238E27FC236}">
                  <a16:creationId xmlns:a16="http://schemas.microsoft.com/office/drawing/2014/main" id="{076A1674-FAEA-417F-AE87-70B9F6407B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6" name="フリーフォーム(F) 177">
              <a:extLst>
                <a:ext uri="{FF2B5EF4-FFF2-40B4-BE49-F238E27FC236}">
                  <a16:creationId xmlns:a16="http://schemas.microsoft.com/office/drawing/2014/main" id="{E9D0E73E-2342-49DE-AB90-D2A0D87839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87" name="グループ 86" descr="赤ちゃんの図形">
            <a:extLst>
              <a:ext uri="{FF2B5EF4-FFF2-40B4-BE49-F238E27FC236}">
                <a16:creationId xmlns:a16="http://schemas.microsoft.com/office/drawing/2014/main" id="{FE2341B8-5A94-4DE0-8460-5A77B97DB4E3}"/>
              </a:ext>
            </a:extLst>
          </p:cNvPr>
          <p:cNvGrpSpPr/>
          <p:nvPr userDrawn="1"/>
        </p:nvGrpSpPr>
        <p:grpSpPr>
          <a:xfrm>
            <a:off x="2444488" y="12177948"/>
            <a:ext cx="335992" cy="616036"/>
            <a:chOff x="3345868" y="3959225"/>
            <a:chExt cx="175765" cy="3222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8" name="円/楕円 176">
              <a:extLst>
                <a:ext uri="{FF2B5EF4-FFF2-40B4-BE49-F238E27FC236}">
                  <a16:creationId xmlns:a16="http://schemas.microsoft.com/office/drawing/2014/main" id="{209C582C-6024-4747-A6CC-E90124FE29C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9" name="フリーフォーム(F) 177">
              <a:extLst>
                <a:ext uri="{FF2B5EF4-FFF2-40B4-BE49-F238E27FC236}">
                  <a16:creationId xmlns:a16="http://schemas.microsoft.com/office/drawing/2014/main" id="{AAB3572C-C737-4AB9-B484-C061C1155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90" name="グループ 89" descr="赤ちゃんの図形">
            <a:extLst>
              <a:ext uri="{FF2B5EF4-FFF2-40B4-BE49-F238E27FC236}">
                <a16:creationId xmlns:a16="http://schemas.microsoft.com/office/drawing/2014/main" id="{734A7678-7ECF-484B-8145-A137706327A2}"/>
              </a:ext>
            </a:extLst>
          </p:cNvPr>
          <p:cNvGrpSpPr/>
          <p:nvPr userDrawn="1"/>
        </p:nvGrpSpPr>
        <p:grpSpPr>
          <a:xfrm>
            <a:off x="1545437" y="12177947"/>
            <a:ext cx="335992" cy="616036"/>
            <a:chOff x="3345868" y="3959225"/>
            <a:chExt cx="175765" cy="32226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1" name="円/楕円 176">
              <a:extLst>
                <a:ext uri="{FF2B5EF4-FFF2-40B4-BE49-F238E27FC236}">
                  <a16:creationId xmlns:a16="http://schemas.microsoft.com/office/drawing/2014/main" id="{1BB1E748-623E-4F1C-8969-45A3094B47A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2" name="フリーフォーム(F) 177">
              <a:extLst>
                <a:ext uri="{FF2B5EF4-FFF2-40B4-BE49-F238E27FC236}">
                  <a16:creationId xmlns:a16="http://schemas.microsoft.com/office/drawing/2014/main" id="{13177D88-8A51-4FCD-B7C5-781A5812BB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93" name="グループ 92" descr="赤ちゃんの図形">
            <a:extLst>
              <a:ext uri="{FF2B5EF4-FFF2-40B4-BE49-F238E27FC236}">
                <a16:creationId xmlns:a16="http://schemas.microsoft.com/office/drawing/2014/main" id="{3AE66818-02BE-4160-9BDC-53841722F518}"/>
              </a:ext>
            </a:extLst>
          </p:cNvPr>
          <p:cNvGrpSpPr/>
          <p:nvPr userDrawn="1"/>
        </p:nvGrpSpPr>
        <p:grpSpPr>
          <a:xfrm>
            <a:off x="3905059" y="12177947"/>
            <a:ext cx="335992" cy="616036"/>
            <a:chOff x="3345868" y="3959225"/>
            <a:chExt cx="175765" cy="32226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4" name="円/楕円 176">
              <a:extLst>
                <a:ext uri="{FF2B5EF4-FFF2-40B4-BE49-F238E27FC236}">
                  <a16:creationId xmlns:a16="http://schemas.microsoft.com/office/drawing/2014/main" id="{1BFC3AFA-5B8B-48C8-BD1C-9242F0EF95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96539" y="3959225"/>
              <a:ext cx="74423" cy="730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5" name="フリーフォーム(F) 177">
              <a:extLst>
                <a:ext uri="{FF2B5EF4-FFF2-40B4-BE49-F238E27FC236}">
                  <a16:creationId xmlns:a16="http://schemas.microsoft.com/office/drawing/2014/main" id="{1ADA3406-8458-41E0-A5AB-8B69B6C064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5868" y="4041775"/>
              <a:ext cx="175765" cy="239713"/>
            </a:xfrm>
            <a:custGeom>
              <a:avLst/>
              <a:gdLst>
                <a:gd name="T0" fmla="*/ 54 w 55"/>
                <a:gd name="T1" fmla="*/ 27 h 75"/>
                <a:gd name="T2" fmla="*/ 42 w 55"/>
                <a:gd name="T3" fmla="*/ 3 h 75"/>
                <a:gd name="T4" fmla="*/ 38 w 55"/>
                <a:gd name="T5" fmla="*/ 0 h 75"/>
                <a:gd name="T6" fmla="*/ 34 w 55"/>
                <a:gd name="T7" fmla="*/ 0 h 75"/>
                <a:gd name="T8" fmla="*/ 20 w 55"/>
                <a:gd name="T9" fmla="*/ 0 h 75"/>
                <a:gd name="T10" fmla="*/ 17 w 55"/>
                <a:gd name="T11" fmla="*/ 0 h 75"/>
                <a:gd name="T12" fmla="*/ 13 w 55"/>
                <a:gd name="T13" fmla="*/ 3 h 75"/>
                <a:gd name="T14" fmla="*/ 1 w 55"/>
                <a:gd name="T15" fmla="*/ 27 h 75"/>
                <a:gd name="T16" fmla="*/ 3 w 55"/>
                <a:gd name="T17" fmla="*/ 33 h 75"/>
                <a:gd name="T18" fmla="*/ 8 w 55"/>
                <a:gd name="T19" fmla="*/ 31 h 75"/>
                <a:gd name="T20" fmla="*/ 15 w 55"/>
                <a:gd name="T21" fmla="*/ 17 h 75"/>
                <a:gd name="T22" fmla="*/ 15 w 55"/>
                <a:gd name="T23" fmla="*/ 34 h 75"/>
                <a:gd name="T24" fmla="*/ 15 w 55"/>
                <a:gd name="T25" fmla="*/ 35 h 75"/>
                <a:gd name="T26" fmla="*/ 15 w 55"/>
                <a:gd name="T27" fmla="*/ 70 h 75"/>
                <a:gd name="T28" fmla="*/ 20 w 55"/>
                <a:gd name="T29" fmla="*/ 75 h 75"/>
                <a:gd name="T30" fmla="*/ 25 w 55"/>
                <a:gd name="T31" fmla="*/ 70 h 75"/>
                <a:gd name="T32" fmla="*/ 25 w 55"/>
                <a:gd name="T33" fmla="*/ 40 h 75"/>
                <a:gd name="T34" fmla="*/ 30 w 55"/>
                <a:gd name="T35" fmla="*/ 40 h 75"/>
                <a:gd name="T36" fmla="*/ 30 w 55"/>
                <a:gd name="T37" fmla="*/ 70 h 75"/>
                <a:gd name="T38" fmla="*/ 35 w 55"/>
                <a:gd name="T39" fmla="*/ 75 h 75"/>
                <a:gd name="T40" fmla="*/ 40 w 55"/>
                <a:gd name="T41" fmla="*/ 70 h 75"/>
                <a:gd name="T42" fmla="*/ 40 w 55"/>
                <a:gd name="T43" fmla="*/ 35 h 75"/>
                <a:gd name="T44" fmla="*/ 40 w 55"/>
                <a:gd name="T45" fmla="*/ 34 h 75"/>
                <a:gd name="T46" fmla="*/ 40 w 55"/>
                <a:gd name="T47" fmla="*/ 17 h 75"/>
                <a:gd name="T48" fmla="*/ 47 w 55"/>
                <a:gd name="T49" fmla="*/ 31 h 75"/>
                <a:gd name="T50" fmla="*/ 52 w 55"/>
                <a:gd name="T51" fmla="*/ 33 h 75"/>
                <a:gd name="T52" fmla="*/ 54 w 55"/>
                <a:gd name="T53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75">
                  <a:moveTo>
                    <a:pt x="54" y="27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1" y="32"/>
                    <a:pt x="3" y="33"/>
                  </a:cubicBezTo>
                  <a:cubicBezTo>
                    <a:pt x="5" y="34"/>
                    <a:pt x="7" y="33"/>
                    <a:pt x="8" y="31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2"/>
                    <a:pt x="17" y="75"/>
                    <a:pt x="20" y="75"/>
                  </a:cubicBezTo>
                  <a:cubicBezTo>
                    <a:pt x="23" y="75"/>
                    <a:pt x="25" y="72"/>
                    <a:pt x="25" y="7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0" y="72"/>
                    <a:pt x="32" y="75"/>
                    <a:pt x="35" y="75"/>
                  </a:cubicBezTo>
                  <a:cubicBezTo>
                    <a:pt x="37" y="75"/>
                    <a:pt x="40" y="72"/>
                    <a:pt x="40" y="7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8" y="33"/>
                    <a:pt x="50" y="34"/>
                    <a:pt x="52" y="33"/>
                  </a:cubicBezTo>
                  <a:cubicBezTo>
                    <a:pt x="54" y="32"/>
                    <a:pt x="55" y="29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13" name="グループ 112">
            <a:extLst>
              <a:ext uri="{FF2B5EF4-FFF2-40B4-BE49-F238E27FC236}">
                <a16:creationId xmlns:a16="http://schemas.microsoft.com/office/drawing/2014/main" id="{3AFC6490-C662-4578-8806-5436AAC26123}"/>
              </a:ext>
            </a:extLst>
          </p:cNvPr>
          <p:cNvGrpSpPr/>
          <p:nvPr userDrawn="1"/>
        </p:nvGrpSpPr>
        <p:grpSpPr>
          <a:xfrm rot="20801437">
            <a:off x="5161319" y="-417956"/>
            <a:ext cx="4750380" cy="1773636"/>
            <a:chOff x="5488204" y="111762"/>
            <a:chExt cx="4750380" cy="1773636"/>
          </a:xfrm>
        </p:grpSpPr>
        <p:sp>
          <p:nvSpPr>
            <p:cNvPr id="96" name="二等辺三角形 95">
              <a:extLst>
                <a:ext uri="{FF2B5EF4-FFF2-40B4-BE49-F238E27FC236}">
                  <a16:creationId xmlns:a16="http://schemas.microsoft.com/office/drawing/2014/main" id="{E1FE1E44-CAA1-4CE4-89C8-4895F4A67E9B}"/>
                </a:ext>
              </a:extLst>
            </p:cNvPr>
            <p:cNvSpPr/>
            <p:nvPr userDrawn="1"/>
          </p:nvSpPr>
          <p:spPr>
            <a:xfrm rot="11827392">
              <a:off x="6609281" y="662914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7" name="二等辺三角形 96">
              <a:extLst>
                <a:ext uri="{FF2B5EF4-FFF2-40B4-BE49-F238E27FC236}">
                  <a16:creationId xmlns:a16="http://schemas.microsoft.com/office/drawing/2014/main" id="{BE08CD4F-7A3C-4809-B1E8-7674FD2E99E0}"/>
                </a:ext>
              </a:extLst>
            </p:cNvPr>
            <p:cNvSpPr/>
            <p:nvPr userDrawn="1"/>
          </p:nvSpPr>
          <p:spPr>
            <a:xfrm rot="11692992">
              <a:off x="7202619" y="849617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8" name="二等辺三角形 97">
              <a:extLst>
                <a:ext uri="{FF2B5EF4-FFF2-40B4-BE49-F238E27FC236}">
                  <a16:creationId xmlns:a16="http://schemas.microsoft.com/office/drawing/2014/main" id="{C9B9E1C1-D36A-4797-A7F9-5BF324BCD726}"/>
                </a:ext>
              </a:extLst>
            </p:cNvPr>
            <p:cNvSpPr/>
            <p:nvPr userDrawn="1"/>
          </p:nvSpPr>
          <p:spPr>
            <a:xfrm rot="11516032">
              <a:off x="7789086" y="992616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9" name="二等辺三角形 98">
              <a:extLst>
                <a:ext uri="{FF2B5EF4-FFF2-40B4-BE49-F238E27FC236}">
                  <a16:creationId xmlns:a16="http://schemas.microsoft.com/office/drawing/2014/main" id="{0616452C-DEB3-4449-8160-F9B7760C1C21}"/>
                </a:ext>
              </a:extLst>
            </p:cNvPr>
            <p:cNvSpPr/>
            <p:nvPr userDrawn="1"/>
          </p:nvSpPr>
          <p:spPr>
            <a:xfrm rot="11155548">
              <a:off x="8417983" y="1085073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0" name="二等辺三角形 99">
              <a:extLst>
                <a:ext uri="{FF2B5EF4-FFF2-40B4-BE49-F238E27FC236}">
                  <a16:creationId xmlns:a16="http://schemas.microsoft.com/office/drawing/2014/main" id="{95CA0F7B-63E5-4A98-8130-3087B6E24B94}"/>
                </a:ext>
              </a:extLst>
            </p:cNvPr>
            <p:cNvSpPr/>
            <p:nvPr userDrawn="1"/>
          </p:nvSpPr>
          <p:spPr>
            <a:xfrm rot="10800000">
              <a:off x="9052481" y="1095648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1" name="二等辺三角形 100">
              <a:extLst>
                <a:ext uri="{FF2B5EF4-FFF2-40B4-BE49-F238E27FC236}">
                  <a16:creationId xmlns:a16="http://schemas.microsoft.com/office/drawing/2014/main" id="{9EEC0341-76C3-4255-8309-F48E88365938}"/>
                </a:ext>
              </a:extLst>
            </p:cNvPr>
            <p:cNvSpPr/>
            <p:nvPr userDrawn="1"/>
          </p:nvSpPr>
          <p:spPr>
            <a:xfrm rot="12514157">
              <a:off x="5998180" y="394390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2" name="二等辺三角形 101">
              <a:extLst>
                <a:ext uri="{FF2B5EF4-FFF2-40B4-BE49-F238E27FC236}">
                  <a16:creationId xmlns:a16="http://schemas.microsoft.com/office/drawing/2014/main" id="{9DF470E1-B67F-46D0-8D21-1ADF5F6C574B}"/>
                </a:ext>
              </a:extLst>
            </p:cNvPr>
            <p:cNvSpPr/>
            <p:nvPr userDrawn="1"/>
          </p:nvSpPr>
          <p:spPr>
            <a:xfrm rot="12547365">
              <a:off x="5488204" y="111762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3" name="二等辺三角形 102">
              <a:extLst>
                <a:ext uri="{FF2B5EF4-FFF2-40B4-BE49-F238E27FC236}">
                  <a16:creationId xmlns:a16="http://schemas.microsoft.com/office/drawing/2014/main" id="{402D727C-3C67-4E69-A419-4226AD22DC14}"/>
                </a:ext>
              </a:extLst>
            </p:cNvPr>
            <p:cNvSpPr/>
            <p:nvPr userDrawn="1"/>
          </p:nvSpPr>
          <p:spPr>
            <a:xfrm rot="10609340">
              <a:off x="9669184" y="1079399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12" name="グループ 111">
            <a:extLst>
              <a:ext uri="{FF2B5EF4-FFF2-40B4-BE49-F238E27FC236}">
                <a16:creationId xmlns:a16="http://schemas.microsoft.com/office/drawing/2014/main" id="{C98A7671-B30A-4CF9-86C8-2EC8A2269870}"/>
              </a:ext>
            </a:extLst>
          </p:cNvPr>
          <p:cNvGrpSpPr/>
          <p:nvPr userDrawn="1"/>
        </p:nvGrpSpPr>
        <p:grpSpPr>
          <a:xfrm rot="20799883">
            <a:off x="146526" y="-408560"/>
            <a:ext cx="4750380" cy="1773636"/>
            <a:chOff x="-99195" y="676993"/>
            <a:chExt cx="4750380" cy="1773636"/>
          </a:xfrm>
        </p:grpSpPr>
        <p:sp>
          <p:nvSpPr>
            <p:cNvPr id="104" name="二等辺三角形 103">
              <a:extLst>
                <a:ext uri="{FF2B5EF4-FFF2-40B4-BE49-F238E27FC236}">
                  <a16:creationId xmlns:a16="http://schemas.microsoft.com/office/drawing/2014/main" id="{CE7D2672-4F5E-44D1-9406-659611661A62}"/>
                </a:ext>
              </a:extLst>
            </p:cNvPr>
            <p:cNvSpPr/>
            <p:nvPr userDrawn="1"/>
          </p:nvSpPr>
          <p:spPr>
            <a:xfrm rot="11827392">
              <a:off x="1021882" y="1228145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5" name="二等辺三角形 104">
              <a:extLst>
                <a:ext uri="{FF2B5EF4-FFF2-40B4-BE49-F238E27FC236}">
                  <a16:creationId xmlns:a16="http://schemas.microsoft.com/office/drawing/2014/main" id="{8AF400C7-8659-4457-B772-9E7379CD36B7}"/>
                </a:ext>
              </a:extLst>
            </p:cNvPr>
            <p:cNvSpPr/>
            <p:nvPr userDrawn="1"/>
          </p:nvSpPr>
          <p:spPr>
            <a:xfrm rot="11692992">
              <a:off x="1615220" y="1414848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6" name="二等辺三角形 105">
              <a:extLst>
                <a:ext uri="{FF2B5EF4-FFF2-40B4-BE49-F238E27FC236}">
                  <a16:creationId xmlns:a16="http://schemas.microsoft.com/office/drawing/2014/main" id="{C18C9FC5-136E-4EFC-9474-AE016898CF3F}"/>
                </a:ext>
              </a:extLst>
            </p:cNvPr>
            <p:cNvSpPr/>
            <p:nvPr userDrawn="1"/>
          </p:nvSpPr>
          <p:spPr>
            <a:xfrm rot="11516032">
              <a:off x="2201687" y="1557847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7" name="二等辺三角形 106">
              <a:extLst>
                <a:ext uri="{FF2B5EF4-FFF2-40B4-BE49-F238E27FC236}">
                  <a16:creationId xmlns:a16="http://schemas.microsoft.com/office/drawing/2014/main" id="{1D657BE7-3935-4DAB-9F6D-87FB736955AA}"/>
                </a:ext>
              </a:extLst>
            </p:cNvPr>
            <p:cNvSpPr/>
            <p:nvPr userDrawn="1"/>
          </p:nvSpPr>
          <p:spPr>
            <a:xfrm rot="11155548">
              <a:off x="2830584" y="1650304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8" name="二等辺三角形 107">
              <a:extLst>
                <a:ext uri="{FF2B5EF4-FFF2-40B4-BE49-F238E27FC236}">
                  <a16:creationId xmlns:a16="http://schemas.microsoft.com/office/drawing/2014/main" id="{014C1C32-BACC-45A3-8403-A05D4C4A3237}"/>
                </a:ext>
              </a:extLst>
            </p:cNvPr>
            <p:cNvSpPr/>
            <p:nvPr userDrawn="1"/>
          </p:nvSpPr>
          <p:spPr>
            <a:xfrm rot="10800000">
              <a:off x="3465082" y="1660879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9" name="二等辺三角形 108">
              <a:extLst>
                <a:ext uri="{FF2B5EF4-FFF2-40B4-BE49-F238E27FC236}">
                  <a16:creationId xmlns:a16="http://schemas.microsoft.com/office/drawing/2014/main" id="{2E3602B0-DC84-4260-BCB5-42D891A9B1DD}"/>
                </a:ext>
              </a:extLst>
            </p:cNvPr>
            <p:cNvSpPr/>
            <p:nvPr userDrawn="1"/>
          </p:nvSpPr>
          <p:spPr>
            <a:xfrm rot="12514157">
              <a:off x="410781" y="959621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0" name="二等辺三角形 109">
              <a:extLst>
                <a:ext uri="{FF2B5EF4-FFF2-40B4-BE49-F238E27FC236}">
                  <a16:creationId xmlns:a16="http://schemas.microsoft.com/office/drawing/2014/main" id="{2717147F-381D-4390-B96A-0AABC6640E5B}"/>
                </a:ext>
              </a:extLst>
            </p:cNvPr>
            <p:cNvSpPr/>
            <p:nvPr userDrawn="1"/>
          </p:nvSpPr>
          <p:spPr>
            <a:xfrm rot="12547365">
              <a:off x="-99195" y="676993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1" name="二等辺三角形 110">
              <a:extLst>
                <a:ext uri="{FF2B5EF4-FFF2-40B4-BE49-F238E27FC236}">
                  <a16:creationId xmlns:a16="http://schemas.microsoft.com/office/drawing/2014/main" id="{D4ABC3D4-26F3-4355-957F-D38B829270A9}"/>
                </a:ext>
              </a:extLst>
            </p:cNvPr>
            <p:cNvSpPr/>
            <p:nvPr userDrawn="1"/>
          </p:nvSpPr>
          <p:spPr>
            <a:xfrm rot="10609340">
              <a:off x="4081785" y="1644630"/>
              <a:ext cx="569400" cy="78975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17" name="テキスト プレースホルダー 116">
            <a:extLst>
              <a:ext uri="{FF2B5EF4-FFF2-40B4-BE49-F238E27FC236}">
                <a16:creationId xmlns:a16="http://schemas.microsoft.com/office/drawing/2014/main" id="{9320F2EF-08C8-4A24-B04E-BFE910AE55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77441" y="3831726"/>
            <a:ext cx="2291294" cy="233290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 sz="4800"/>
            </a:lvl2pPr>
            <a:lvl3pPr marL="1400883" indent="0" algn="ctr">
              <a:buNone/>
              <a:defRPr sz="4000"/>
            </a:lvl3pPr>
            <a:lvl4pPr marL="2101324" indent="0" algn="ctr">
              <a:buNone/>
              <a:defRPr sz="3600"/>
            </a:lvl4pPr>
            <a:lvl5pPr marL="2801765" indent="0" algn="ctr">
              <a:buNone/>
              <a:defRPr sz="3600"/>
            </a:lvl5pPr>
          </a:lstStyle>
          <a:p>
            <a:pPr lvl="0" rtl="0"/>
            <a:r>
              <a:rPr lang="ja-JP" altLang="en-US"/>
              <a:t>マスター テキストのスタイルを編集</a:t>
            </a:r>
            <a:endParaRPr lang="ja-JP" altLang="en-US" dirty="0"/>
          </a:p>
        </p:txBody>
      </p:sp>
      <p:cxnSp>
        <p:nvCxnSpPr>
          <p:cNvPr id="119" name="直線​​コネクタ(S) 118">
            <a:extLst>
              <a:ext uri="{FF2B5EF4-FFF2-40B4-BE49-F238E27FC236}">
                <a16:creationId xmlns:a16="http://schemas.microsoft.com/office/drawing/2014/main" id="{F4DBDE2F-EE48-40DD-84FF-92970926710A}"/>
              </a:ext>
            </a:extLst>
          </p:cNvPr>
          <p:cNvCxnSpPr/>
          <p:nvPr userDrawn="1"/>
        </p:nvCxnSpPr>
        <p:spPr>
          <a:xfrm>
            <a:off x="716915" y="3741407"/>
            <a:ext cx="86753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​​コネクタ(S) 119">
            <a:extLst>
              <a:ext uri="{FF2B5EF4-FFF2-40B4-BE49-F238E27FC236}">
                <a16:creationId xmlns:a16="http://schemas.microsoft.com/office/drawing/2014/main" id="{76D2D466-F19E-4EDB-A149-E154390069F6}"/>
              </a:ext>
            </a:extLst>
          </p:cNvPr>
          <p:cNvCxnSpPr/>
          <p:nvPr userDrawn="1"/>
        </p:nvCxnSpPr>
        <p:spPr>
          <a:xfrm>
            <a:off x="716915" y="620520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​​コネクタ(S) 120">
            <a:extLst>
              <a:ext uri="{FF2B5EF4-FFF2-40B4-BE49-F238E27FC236}">
                <a16:creationId xmlns:a16="http://schemas.microsoft.com/office/drawing/2014/main" id="{CB0D4603-D299-416C-B01F-544D83AFDE00}"/>
              </a:ext>
            </a:extLst>
          </p:cNvPr>
          <p:cNvCxnSpPr/>
          <p:nvPr userDrawn="1"/>
        </p:nvCxnSpPr>
        <p:spPr>
          <a:xfrm>
            <a:off x="716915" y="3652507"/>
            <a:ext cx="86753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​​コネクタ(S) 121">
            <a:extLst>
              <a:ext uri="{FF2B5EF4-FFF2-40B4-BE49-F238E27FC236}">
                <a16:creationId xmlns:a16="http://schemas.microsoft.com/office/drawing/2014/main" id="{FE87E54F-40DD-488D-BB90-391DF4ED0F42}"/>
              </a:ext>
            </a:extLst>
          </p:cNvPr>
          <p:cNvCxnSpPr/>
          <p:nvPr userDrawn="1"/>
        </p:nvCxnSpPr>
        <p:spPr>
          <a:xfrm>
            <a:off x="716915" y="627632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長方形 2">
            <a:extLst>
              <a:ext uri="{FF2B5EF4-FFF2-40B4-BE49-F238E27FC236}">
                <a16:creationId xmlns:a16="http://schemas.microsoft.com/office/drawing/2014/main" id="{DE722CFD-F986-481B-A9C2-83DF183AD840}"/>
              </a:ext>
            </a:extLst>
          </p:cNvPr>
          <p:cNvSpPr/>
          <p:nvPr userDrawn="1"/>
        </p:nvSpPr>
        <p:spPr>
          <a:xfrm>
            <a:off x="0" y="12800788"/>
            <a:ext cx="10058400" cy="1585327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6" name="直線​​コネクタ(S) 115">
            <a:extLst>
              <a:ext uri="{FF2B5EF4-FFF2-40B4-BE49-F238E27FC236}">
                <a16:creationId xmlns:a16="http://schemas.microsoft.com/office/drawing/2014/main" id="{F90A1362-7081-48A0-AC8C-1D9FE978B90F}"/>
              </a:ext>
            </a:extLst>
          </p:cNvPr>
          <p:cNvCxnSpPr/>
          <p:nvPr userDrawn="1"/>
        </p:nvCxnSpPr>
        <p:spPr>
          <a:xfrm>
            <a:off x="716915" y="635043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​​コネクタ(S) 128">
            <a:extLst>
              <a:ext uri="{FF2B5EF4-FFF2-40B4-BE49-F238E27FC236}">
                <a16:creationId xmlns:a16="http://schemas.microsoft.com/office/drawing/2014/main" id="{F28A60A7-DBAB-4976-9C75-949C21BDD24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931920" y="5005206"/>
            <a:ext cx="219456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プレースホルダー 116">
            <a:extLst>
              <a:ext uri="{FF2B5EF4-FFF2-40B4-BE49-F238E27FC236}">
                <a16:creationId xmlns:a16="http://schemas.microsoft.com/office/drawing/2014/main" id="{0196C6CA-23E4-4CC3-98BD-AD2C93BDA2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8204" y="3831726"/>
            <a:ext cx="2291294" cy="233290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 sz="4800"/>
            </a:lvl2pPr>
            <a:lvl3pPr marL="1400883" indent="0" algn="ctr">
              <a:buNone/>
              <a:defRPr sz="4000"/>
            </a:lvl3pPr>
            <a:lvl4pPr marL="2101324" indent="0" algn="ctr">
              <a:buNone/>
              <a:defRPr sz="3600"/>
            </a:lvl4pPr>
            <a:lvl5pPr marL="2801765" indent="0" algn="ctr">
              <a:buNone/>
              <a:defRPr sz="3600"/>
            </a:lvl5pPr>
          </a:lstStyle>
          <a:p>
            <a:pPr lvl="0" rtl="0"/>
            <a:r>
              <a:rPr lang="ja-JP" altLang="en-US"/>
              <a:t>マスター テキストのスタイルを編集</a:t>
            </a:r>
            <a:endParaRPr lang="ja-JP" altLang="en-US" dirty="0"/>
          </a:p>
        </p:txBody>
      </p:sp>
      <p:sp>
        <p:nvSpPr>
          <p:cNvPr id="131" name="テキスト プレースホルダー 116">
            <a:extLst>
              <a:ext uri="{FF2B5EF4-FFF2-40B4-BE49-F238E27FC236}">
                <a16:creationId xmlns:a16="http://schemas.microsoft.com/office/drawing/2014/main" id="{3B4F03C9-9A3E-4E55-8465-D1E9EC8CEA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7046" y="6396347"/>
            <a:ext cx="2291294" cy="233290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 sz="4800"/>
            </a:lvl2pPr>
            <a:lvl3pPr marL="1400883" indent="0" algn="ctr">
              <a:buNone/>
              <a:defRPr sz="4000"/>
            </a:lvl3pPr>
            <a:lvl4pPr marL="2101324" indent="0" algn="ctr">
              <a:buNone/>
              <a:defRPr sz="3600"/>
            </a:lvl4pPr>
            <a:lvl5pPr marL="2801765" indent="0" algn="ctr">
              <a:buNone/>
              <a:defRPr sz="3600"/>
            </a:lvl5pPr>
          </a:lstStyle>
          <a:p>
            <a:pPr lvl="0" rtl="0"/>
            <a:r>
              <a:rPr lang="ja-JP" altLang="en-US"/>
              <a:t>マスター テキストのスタイルを編集</a:t>
            </a:r>
            <a:endParaRPr lang="ja-JP" altLang="en-US" dirty="0"/>
          </a:p>
        </p:txBody>
      </p:sp>
      <p:cxnSp>
        <p:nvCxnSpPr>
          <p:cNvPr id="132" name="直線​​コネクタ(S) 131">
            <a:extLst>
              <a:ext uri="{FF2B5EF4-FFF2-40B4-BE49-F238E27FC236}">
                <a16:creationId xmlns:a16="http://schemas.microsoft.com/office/drawing/2014/main" id="{C60840FC-975D-46C3-A755-D579087FBE8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931920" y="7567365"/>
            <a:ext cx="219456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テキスト プレースホルダー 116">
            <a:extLst>
              <a:ext uri="{FF2B5EF4-FFF2-40B4-BE49-F238E27FC236}">
                <a16:creationId xmlns:a16="http://schemas.microsoft.com/office/drawing/2014/main" id="{9152093B-C178-467C-B333-8002B79BB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915" y="6381594"/>
            <a:ext cx="2291294" cy="233290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 sz="4800"/>
            </a:lvl2pPr>
            <a:lvl3pPr marL="1400883" indent="0" algn="ctr">
              <a:buNone/>
              <a:defRPr sz="4000"/>
            </a:lvl3pPr>
            <a:lvl4pPr marL="2101324" indent="0" algn="ctr">
              <a:buNone/>
              <a:defRPr sz="3600"/>
            </a:lvl4pPr>
            <a:lvl5pPr marL="2801765" indent="0" algn="ctr">
              <a:buNone/>
              <a:defRPr sz="3600"/>
            </a:lvl5pPr>
          </a:lstStyle>
          <a:p>
            <a:pPr lvl="0" rtl="0"/>
            <a:r>
              <a:rPr lang="ja-JP" altLang="en-US"/>
              <a:t>マスター テキストのスタイルを編集</a:t>
            </a:r>
            <a:endParaRPr lang="ja-JP" altLang="en-US" dirty="0"/>
          </a:p>
        </p:txBody>
      </p:sp>
      <p:cxnSp>
        <p:nvCxnSpPr>
          <p:cNvPr id="134" name="直線​​コネクタ(S) 133">
            <a:extLst>
              <a:ext uri="{FF2B5EF4-FFF2-40B4-BE49-F238E27FC236}">
                <a16:creationId xmlns:a16="http://schemas.microsoft.com/office/drawing/2014/main" id="{EA268F2C-549E-41D8-881B-FC11CF09AE6D}"/>
              </a:ext>
            </a:extLst>
          </p:cNvPr>
          <p:cNvCxnSpPr/>
          <p:nvPr userDrawn="1"/>
        </p:nvCxnSpPr>
        <p:spPr>
          <a:xfrm>
            <a:off x="716915" y="8765354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​​コネクタ(S) 134">
            <a:extLst>
              <a:ext uri="{FF2B5EF4-FFF2-40B4-BE49-F238E27FC236}">
                <a16:creationId xmlns:a16="http://schemas.microsoft.com/office/drawing/2014/main" id="{CEC14A9A-F8A8-4916-B3B4-5693D94A2CEB}"/>
              </a:ext>
            </a:extLst>
          </p:cNvPr>
          <p:cNvCxnSpPr/>
          <p:nvPr userDrawn="1"/>
        </p:nvCxnSpPr>
        <p:spPr>
          <a:xfrm>
            <a:off x="716915" y="8836474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​​コネクタ(S) 135">
            <a:extLst>
              <a:ext uri="{FF2B5EF4-FFF2-40B4-BE49-F238E27FC236}">
                <a16:creationId xmlns:a16="http://schemas.microsoft.com/office/drawing/2014/main" id="{6CF63C52-9C23-44C8-8E64-6A9A231F8F62}"/>
              </a:ext>
            </a:extLst>
          </p:cNvPr>
          <p:cNvCxnSpPr/>
          <p:nvPr userDrawn="1"/>
        </p:nvCxnSpPr>
        <p:spPr>
          <a:xfrm>
            <a:off x="716915" y="8910584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テキスト プレースホルダー 116">
            <a:extLst>
              <a:ext uri="{FF2B5EF4-FFF2-40B4-BE49-F238E27FC236}">
                <a16:creationId xmlns:a16="http://schemas.microsoft.com/office/drawing/2014/main" id="{CC304FE6-FA90-4173-B012-898665D147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3006" y="8941254"/>
            <a:ext cx="2291294" cy="233290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 sz="4800"/>
            </a:lvl2pPr>
            <a:lvl3pPr marL="1400883" indent="0" algn="ctr">
              <a:buNone/>
              <a:defRPr sz="4000"/>
            </a:lvl3pPr>
            <a:lvl4pPr marL="2101324" indent="0" algn="ctr">
              <a:buNone/>
              <a:defRPr sz="3600"/>
            </a:lvl4pPr>
            <a:lvl5pPr marL="2801765" indent="0" algn="ctr">
              <a:buNone/>
              <a:defRPr sz="3600"/>
            </a:lvl5pPr>
          </a:lstStyle>
          <a:p>
            <a:pPr lvl="0" rtl="0"/>
            <a:r>
              <a:rPr lang="ja-JP" altLang="en-US"/>
              <a:t>マスター テキストのスタイルを編集</a:t>
            </a:r>
            <a:endParaRPr lang="ja-JP" altLang="en-US" dirty="0"/>
          </a:p>
        </p:txBody>
      </p:sp>
      <p:cxnSp>
        <p:nvCxnSpPr>
          <p:cNvPr id="138" name="直線​​コネクタ(S) 137">
            <a:extLst>
              <a:ext uri="{FF2B5EF4-FFF2-40B4-BE49-F238E27FC236}">
                <a16:creationId xmlns:a16="http://schemas.microsoft.com/office/drawing/2014/main" id="{A73D930A-6623-4915-B4E4-5DCFBC956A03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931920" y="10112272"/>
            <a:ext cx="219456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テキスト プレースホルダー 116">
            <a:extLst>
              <a:ext uri="{FF2B5EF4-FFF2-40B4-BE49-F238E27FC236}">
                <a16:creationId xmlns:a16="http://schemas.microsoft.com/office/drawing/2014/main" id="{59F7EC8A-1AC7-4730-9B29-8C053F594A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2875" y="8926501"/>
            <a:ext cx="2291294" cy="2332906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 sz="4800"/>
            </a:lvl2pPr>
            <a:lvl3pPr marL="1400883" indent="0" algn="ctr">
              <a:buNone/>
              <a:defRPr sz="4000"/>
            </a:lvl3pPr>
            <a:lvl4pPr marL="2101324" indent="0" algn="ctr">
              <a:buNone/>
              <a:defRPr sz="3600"/>
            </a:lvl4pPr>
            <a:lvl5pPr marL="2801765" indent="0" algn="ctr">
              <a:buNone/>
              <a:defRPr sz="3600"/>
            </a:lvl5pPr>
          </a:lstStyle>
          <a:p>
            <a:pPr lvl="0" rtl="0"/>
            <a:r>
              <a:rPr lang="ja-JP" altLang="en-US"/>
              <a:t>マスター テキストのスタイルを編集</a:t>
            </a:r>
            <a:endParaRPr lang="ja-JP" altLang="en-US" dirty="0"/>
          </a:p>
        </p:txBody>
      </p:sp>
      <p:cxnSp>
        <p:nvCxnSpPr>
          <p:cNvPr id="140" name="直線​​コネクタ(S) 139">
            <a:extLst>
              <a:ext uri="{FF2B5EF4-FFF2-40B4-BE49-F238E27FC236}">
                <a16:creationId xmlns:a16="http://schemas.microsoft.com/office/drawing/2014/main" id="{A33915E8-1BB6-491B-AA5C-1ACF6C588D30}"/>
              </a:ext>
            </a:extLst>
          </p:cNvPr>
          <p:cNvCxnSpPr/>
          <p:nvPr userDrawn="1"/>
        </p:nvCxnSpPr>
        <p:spPr>
          <a:xfrm>
            <a:off x="716915" y="1131097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​​コネクタ(S) 140">
            <a:extLst>
              <a:ext uri="{FF2B5EF4-FFF2-40B4-BE49-F238E27FC236}">
                <a16:creationId xmlns:a16="http://schemas.microsoft.com/office/drawing/2014/main" id="{539B9B21-C34C-434B-A831-86DBEF1C10C8}"/>
              </a:ext>
            </a:extLst>
          </p:cNvPr>
          <p:cNvCxnSpPr/>
          <p:nvPr userDrawn="1"/>
        </p:nvCxnSpPr>
        <p:spPr>
          <a:xfrm>
            <a:off x="716915" y="1138209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​​コネクタ(S) 141">
            <a:extLst>
              <a:ext uri="{FF2B5EF4-FFF2-40B4-BE49-F238E27FC236}">
                <a16:creationId xmlns:a16="http://schemas.microsoft.com/office/drawing/2014/main" id="{A10806C5-5FCE-4986-95EA-A3A43EC89DD7}"/>
              </a:ext>
            </a:extLst>
          </p:cNvPr>
          <p:cNvCxnSpPr/>
          <p:nvPr userDrawn="1"/>
        </p:nvCxnSpPr>
        <p:spPr>
          <a:xfrm>
            <a:off x="716915" y="11456207"/>
            <a:ext cx="867537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長方形 148">
            <a:extLst>
              <a:ext uri="{FF2B5EF4-FFF2-40B4-BE49-F238E27FC236}">
                <a16:creationId xmlns:a16="http://schemas.microsoft.com/office/drawing/2014/main" id="{7DB2DC48-60E8-49E5-A894-517FDA64D255}"/>
              </a:ext>
            </a:extLst>
          </p:cNvPr>
          <p:cNvSpPr/>
          <p:nvPr userDrawn="1"/>
        </p:nvSpPr>
        <p:spPr>
          <a:xfrm>
            <a:off x="-7268" y="13778879"/>
            <a:ext cx="10072688" cy="18131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DB9522B-D865-4C33-98AE-A54F20A28D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515" y="13926560"/>
            <a:ext cx="4189490" cy="138328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>
                <a:solidFill>
                  <a:schemeClr val="bg1"/>
                </a:solidFill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150" name="テキスト プレースホルダー 4">
            <a:extLst>
              <a:ext uri="{FF2B5EF4-FFF2-40B4-BE49-F238E27FC236}">
                <a16:creationId xmlns:a16="http://schemas.microsoft.com/office/drawing/2014/main" id="{CBDE9A6D-ED4D-4C71-935F-0A90C4A4C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3738" y="13926560"/>
            <a:ext cx="4189490" cy="138328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>
                <a:solidFill>
                  <a:schemeClr val="bg1"/>
                </a:solidFill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2925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ミュニティ センター イベ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長方形 63">
            <a:extLst>
              <a:ext uri="{FF2B5EF4-FFF2-40B4-BE49-F238E27FC236}">
                <a16:creationId xmlns:a16="http://schemas.microsoft.com/office/drawing/2014/main" id="{DDD9303B-6BC1-4DE5-B38F-5981272E7DA7}"/>
              </a:ext>
            </a:extLst>
          </p:cNvPr>
          <p:cNvSpPr/>
          <p:nvPr userDrawn="1"/>
        </p:nvSpPr>
        <p:spPr>
          <a:xfrm rot="18868336">
            <a:off x="3964267" y="3257301"/>
            <a:ext cx="2207684" cy="21299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9" name="グラフィック 58" descr="校舎">
            <a:extLst>
              <a:ext uri="{FF2B5EF4-FFF2-40B4-BE49-F238E27FC236}">
                <a16:creationId xmlns:a16="http://schemas.microsoft.com/office/drawing/2014/main" id="{C144D1C5-8E8D-491A-8647-CA746452E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3645239">
            <a:off x="-238915" y="3635073"/>
            <a:ext cx="6303976" cy="6303976"/>
          </a:xfrm>
          <a:prstGeom prst="rect">
            <a:avLst/>
          </a:prstGeom>
        </p:spPr>
      </p:pic>
      <p:pic>
        <p:nvPicPr>
          <p:cNvPr id="58" name="グラフィック 57" descr="校舎">
            <a:extLst>
              <a:ext uri="{FF2B5EF4-FFF2-40B4-BE49-F238E27FC236}">
                <a16:creationId xmlns:a16="http://schemas.microsoft.com/office/drawing/2014/main" id="{891A4DB7-245E-4F8D-9F07-33425F3430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055240">
            <a:off x="-412633" y="-1038206"/>
            <a:ext cx="6303976" cy="6303976"/>
          </a:xfrm>
          <a:prstGeom prst="rect">
            <a:avLst/>
          </a:prstGeom>
        </p:spPr>
      </p:pic>
      <p:pic>
        <p:nvPicPr>
          <p:cNvPr id="57" name="グラフィック 56" descr="校舎">
            <a:extLst>
              <a:ext uri="{FF2B5EF4-FFF2-40B4-BE49-F238E27FC236}">
                <a16:creationId xmlns:a16="http://schemas.microsoft.com/office/drawing/2014/main" id="{084482C4-A6AF-442A-9274-09FC109725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8055706">
            <a:off x="4256141" y="3451042"/>
            <a:ext cx="6303976" cy="6303976"/>
          </a:xfrm>
          <a:prstGeom prst="rect">
            <a:avLst/>
          </a:prstGeom>
        </p:spPr>
      </p:pic>
      <p:pic>
        <p:nvPicPr>
          <p:cNvPr id="56" name="グラフィック 55" descr="校舎">
            <a:extLst>
              <a:ext uri="{FF2B5EF4-FFF2-40B4-BE49-F238E27FC236}">
                <a16:creationId xmlns:a16="http://schemas.microsoft.com/office/drawing/2014/main" id="{C080501E-A514-4A8F-972E-FCDB10B122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870592">
            <a:off x="4244392" y="-1066953"/>
            <a:ext cx="6303976" cy="6303976"/>
          </a:xfrm>
          <a:prstGeom prst="rect">
            <a:avLst/>
          </a:prstGeom>
        </p:spPr>
      </p:pic>
      <p:pic>
        <p:nvPicPr>
          <p:cNvPr id="35" name="グラフィック 34" descr="町">
            <a:extLst>
              <a:ext uri="{FF2B5EF4-FFF2-40B4-BE49-F238E27FC236}">
                <a16:creationId xmlns:a16="http://schemas.microsoft.com/office/drawing/2014/main" id="{93EA29C9-5C17-4FAB-9AAF-1193211625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30183" y="10004750"/>
            <a:ext cx="5456699" cy="4737068"/>
          </a:xfrm>
          <a:prstGeom prst="rect">
            <a:avLst/>
          </a:prstGeom>
        </p:spPr>
      </p:pic>
      <p:pic>
        <p:nvPicPr>
          <p:cNvPr id="45" name="グラフィック 44" descr="町">
            <a:extLst>
              <a:ext uri="{FF2B5EF4-FFF2-40B4-BE49-F238E27FC236}">
                <a16:creationId xmlns:a16="http://schemas.microsoft.com/office/drawing/2014/main" id="{AB323C7F-1640-4CC6-871D-9EA91CBDB0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-310746" y="10036795"/>
            <a:ext cx="5456699" cy="4737068"/>
          </a:xfrm>
          <a:prstGeom prst="rect">
            <a:avLst/>
          </a:prstGeom>
        </p:spPr>
      </p:pic>
      <p:pic>
        <p:nvPicPr>
          <p:cNvPr id="41" name="グラフィック 40" descr="家">
            <a:extLst>
              <a:ext uri="{FF2B5EF4-FFF2-40B4-BE49-F238E27FC236}">
                <a16:creationId xmlns:a16="http://schemas.microsoft.com/office/drawing/2014/main" id="{42CF9854-1B86-400E-8F1D-E98773A7BE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8962772">
            <a:off x="1887001" y="1244749"/>
            <a:ext cx="2468880" cy="2468880"/>
          </a:xfrm>
          <a:prstGeom prst="rect">
            <a:avLst/>
          </a:prstGeom>
        </p:spPr>
      </p:pic>
      <p:pic>
        <p:nvPicPr>
          <p:cNvPr id="42" name="グラフィック 41" descr="家">
            <a:extLst>
              <a:ext uri="{FF2B5EF4-FFF2-40B4-BE49-F238E27FC236}">
                <a16:creationId xmlns:a16="http://schemas.microsoft.com/office/drawing/2014/main" id="{3007AA08-3784-43B5-8852-8FB4ECEFFE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200000">
            <a:off x="1138965" y="3187988"/>
            <a:ext cx="2468880" cy="2468880"/>
          </a:xfrm>
          <a:prstGeom prst="rect">
            <a:avLst/>
          </a:prstGeom>
        </p:spPr>
      </p:pic>
      <p:pic>
        <p:nvPicPr>
          <p:cNvPr id="43" name="グラフィック 42" descr="家">
            <a:extLst>
              <a:ext uri="{FF2B5EF4-FFF2-40B4-BE49-F238E27FC236}">
                <a16:creationId xmlns:a16="http://schemas.microsoft.com/office/drawing/2014/main" id="{0D0D1E39-2820-438D-8EA4-CDEB00E5CE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3236570">
            <a:off x="2005046" y="5139821"/>
            <a:ext cx="2468880" cy="2468880"/>
          </a:xfrm>
          <a:prstGeom prst="rect">
            <a:avLst/>
          </a:prstGeom>
        </p:spPr>
      </p:pic>
      <p:pic>
        <p:nvPicPr>
          <p:cNvPr id="44" name="グラフィック 43" descr="家">
            <a:extLst>
              <a:ext uri="{FF2B5EF4-FFF2-40B4-BE49-F238E27FC236}">
                <a16:creationId xmlns:a16="http://schemas.microsoft.com/office/drawing/2014/main" id="{BC4EFCF1-612D-4C37-B46A-70CF0B13EC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0800000">
            <a:off x="3935223" y="5878986"/>
            <a:ext cx="2468880" cy="2468880"/>
          </a:xfrm>
          <a:prstGeom prst="rect">
            <a:avLst/>
          </a:prstGeom>
        </p:spPr>
      </p:pic>
      <p:pic>
        <p:nvPicPr>
          <p:cNvPr id="40" name="グラフィック 39" descr="家">
            <a:extLst>
              <a:ext uri="{FF2B5EF4-FFF2-40B4-BE49-F238E27FC236}">
                <a16:creationId xmlns:a16="http://schemas.microsoft.com/office/drawing/2014/main" id="{F979DB07-1684-4C4D-A6C9-DA3C2D2856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31659" y="416946"/>
            <a:ext cx="2468880" cy="2468880"/>
          </a:xfrm>
          <a:prstGeom prst="rect">
            <a:avLst/>
          </a:prstGeom>
        </p:spPr>
      </p:pic>
      <p:pic>
        <p:nvPicPr>
          <p:cNvPr id="39" name="グラフィック 38" descr="家">
            <a:extLst>
              <a:ext uri="{FF2B5EF4-FFF2-40B4-BE49-F238E27FC236}">
                <a16:creationId xmlns:a16="http://schemas.microsoft.com/office/drawing/2014/main" id="{4018D8A1-F563-417F-970A-A224EF8923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7939418">
            <a:off x="5814977" y="5052733"/>
            <a:ext cx="2468880" cy="2468880"/>
          </a:xfrm>
          <a:prstGeom prst="rect">
            <a:avLst/>
          </a:prstGeom>
        </p:spPr>
      </p:pic>
      <p:pic>
        <p:nvPicPr>
          <p:cNvPr id="38" name="グラフィック 37" descr="家">
            <a:extLst>
              <a:ext uri="{FF2B5EF4-FFF2-40B4-BE49-F238E27FC236}">
                <a16:creationId xmlns:a16="http://schemas.microsoft.com/office/drawing/2014/main" id="{4A39F802-3818-443E-ADFF-5BFD58F653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5400000">
            <a:off x="6523888" y="3126301"/>
            <a:ext cx="2468880" cy="2468880"/>
          </a:xfrm>
          <a:prstGeom prst="rect">
            <a:avLst/>
          </a:prstGeom>
        </p:spPr>
      </p:pic>
      <p:sp>
        <p:nvSpPr>
          <p:cNvPr id="46" name="長方形 45">
            <a:extLst>
              <a:ext uri="{FF2B5EF4-FFF2-40B4-BE49-F238E27FC236}">
                <a16:creationId xmlns:a16="http://schemas.microsoft.com/office/drawing/2014/main" id="{245BD5C9-5571-4718-A685-0DC970AA354A}"/>
              </a:ext>
            </a:extLst>
          </p:cNvPr>
          <p:cNvSpPr/>
          <p:nvPr userDrawn="1"/>
        </p:nvSpPr>
        <p:spPr>
          <a:xfrm>
            <a:off x="0" y="13834836"/>
            <a:ext cx="10058400" cy="61520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長方形 46">
            <a:extLst>
              <a:ext uri="{FF2B5EF4-FFF2-40B4-BE49-F238E27FC236}">
                <a16:creationId xmlns:a16="http://schemas.microsoft.com/office/drawing/2014/main" id="{342D4559-AC19-4D73-A803-1AED2581CC94}"/>
              </a:ext>
            </a:extLst>
          </p:cNvPr>
          <p:cNvSpPr/>
          <p:nvPr userDrawn="1"/>
        </p:nvSpPr>
        <p:spPr>
          <a:xfrm>
            <a:off x="0" y="14450045"/>
            <a:ext cx="10058400" cy="114009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7" name="グラフィック 36" descr="家">
            <a:extLst>
              <a:ext uri="{FF2B5EF4-FFF2-40B4-BE49-F238E27FC236}">
                <a16:creationId xmlns:a16="http://schemas.microsoft.com/office/drawing/2014/main" id="{A37F45E0-91EC-4F36-9BD4-52AAE6B6AF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569965">
            <a:off x="5839721" y="1230254"/>
            <a:ext cx="2468880" cy="246888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E4461E7-A7E3-4494-BEE7-E22E1E5A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8" y="8026595"/>
            <a:ext cx="8675370" cy="886149"/>
          </a:xfrm>
        </p:spPr>
        <p:txBody>
          <a:bodyPr rtlCol="0" anchor="ctr" anchorCtr="0">
            <a:noAutofit/>
          </a:bodyPr>
          <a:lstStyle>
            <a:lvl1pPr algn="ctr">
              <a:defRPr sz="5000" b="1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BEBB24-99A8-4A34-A924-0C616DA168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6278" y="13917681"/>
            <a:ext cx="8675370" cy="449704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1" indent="0">
              <a:buNone/>
              <a:defRPr sz="3064">
                <a:solidFill>
                  <a:schemeClr val="tx1">
                    <a:tint val="75000"/>
                  </a:schemeClr>
                </a:solidFill>
              </a:defRPr>
            </a:lvl2pPr>
            <a:lvl3pPr marL="1400882" indent="0">
              <a:buNone/>
              <a:defRPr sz="2758">
                <a:solidFill>
                  <a:schemeClr val="tx1">
                    <a:tint val="75000"/>
                  </a:schemeClr>
                </a:solidFill>
              </a:defRPr>
            </a:lvl3pPr>
            <a:lvl4pPr marL="2101322" indent="0">
              <a:buNone/>
              <a:defRPr sz="2451">
                <a:solidFill>
                  <a:schemeClr val="tx1">
                    <a:tint val="75000"/>
                  </a:schemeClr>
                </a:solidFill>
              </a:defRPr>
            </a:lvl4pPr>
            <a:lvl5pPr marL="2801763" indent="0">
              <a:buNone/>
              <a:defRPr sz="2451">
                <a:solidFill>
                  <a:schemeClr val="tx1">
                    <a:tint val="75000"/>
                  </a:schemeClr>
                </a:solidFill>
              </a:defRPr>
            </a:lvl5pPr>
            <a:lvl6pPr marL="3502205" indent="0">
              <a:buNone/>
              <a:defRPr sz="2451">
                <a:solidFill>
                  <a:schemeClr val="tx1">
                    <a:tint val="75000"/>
                  </a:schemeClr>
                </a:solidFill>
              </a:defRPr>
            </a:lvl6pPr>
            <a:lvl7pPr marL="4202645" indent="0">
              <a:buNone/>
              <a:defRPr sz="2451">
                <a:solidFill>
                  <a:schemeClr val="tx1">
                    <a:tint val="75000"/>
                  </a:schemeClr>
                </a:solidFill>
              </a:defRPr>
            </a:lvl7pPr>
            <a:lvl8pPr marL="4903086" indent="0">
              <a:buNone/>
              <a:defRPr sz="2451">
                <a:solidFill>
                  <a:schemeClr val="tx1">
                    <a:tint val="75000"/>
                  </a:schemeClr>
                </a:solidFill>
              </a:defRPr>
            </a:lvl8pPr>
            <a:lvl9pPr marL="5603527" indent="0">
              <a:buNone/>
              <a:defRPr sz="2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grpSp>
        <p:nvGrpSpPr>
          <p:cNvPr id="16" name="グループ 15" descr="八角形の配列">
            <a:extLst>
              <a:ext uri="{FF2B5EF4-FFF2-40B4-BE49-F238E27FC236}">
                <a16:creationId xmlns:a16="http://schemas.microsoft.com/office/drawing/2014/main" id="{61E28652-9E25-479A-ACB9-040B4ECFEA68}"/>
              </a:ext>
            </a:extLst>
          </p:cNvPr>
          <p:cNvGrpSpPr/>
          <p:nvPr userDrawn="1"/>
        </p:nvGrpSpPr>
        <p:grpSpPr>
          <a:xfrm>
            <a:off x="3240861" y="2547395"/>
            <a:ext cx="3652878" cy="3648075"/>
            <a:chOff x="628650" y="492125"/>
            <a:chExt cx="2414588" cy="2411413"/>
          </a:xfrm>
        </p:grpSpPr>
        <p:sp>
          <p:nvSpPr>
            <p:cNvPr id="17" name="フリーフォーム(F) 20">
              <a:extLst>
                <a:ext uri="{FF2B5EF4-FFF2-40B4-BE49-F238E27FC236}">
                  <a16:creationId xmlns:a16="http://schemas.microsoft.com/office/drawing/2014/main" id="{CDD80C67-51C0-42A1-AF6C-BED60B73A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650" y="1181100"/>
              <a:ext cx="1754188" cy="1722438"/>
            </a:xfrm>
            <a:custGeom>
              <a:avLst/>
              <a:gdLst>
                <a:gd name="T0" fmla="*/ 0 w 552"/>
                <a:gd name="T1" fmla="*/ 529 h 542"/>
                <a:gd name="T2" fmla="*/ 98 w 552"/>
                <a:gd name="T3" fmla="*/ 482 h 542"/>
                <a:gd name="T4" fmla="*/ 523 w 552"/>
                <a:gd name="T5" fmla="*/ 57 h 542"/>
                <a:gd name="T6" fmla="*/ 552 w 552"/>
                <a:gd name="T7" fmla="*/ 0 h 542"/>
                <a:gd name="T8" fmla="*/ 551 w 552"/>
                <a:gd name="T9" fmla="*/ 318 h 542"/>
                <a:gd name="T10" fmla="*/ 525 w 552"/>
                <a:gd name="T11" fmla="*/ 375 h 542"/>
                <a:gd name="T12" fmla="*/ 400 w 552"/>
                <a:gd name="T13" fmla="*/ 501 h 542"/>
                <a:gd name="T14" fmla="*/ 340 w 552"/>
                <a:gd name="T15" fmla="*/ 535 h 542"/>
                <a:gd name="T16" fmla="*/ 91 w 552"/>
                <a:gd name="T17" fmla="*/ 536 h 542"/>
                <a:gd name="T18" fmla="*/ 0 w 552"/>
                <a:gd name="T19" fmla="*/ 5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2" h="542">
                  <a:moveTo>
                    <a:pt x="0" y="529"/>
                  </a:moveTo>
                  <a:cubicBezTo>
                    <a:pt x="0" y="529"/>
                    <a:pt x="38" y="542"/>
                    <a:pt x="98" y="482"/>
                  </a:cubicBezTo>
                  <a:cubicBezTo>
                    <a:pt x="164" y="416"/>
                    <a:pt x="434" y="146"/>
                    <a:pt x="523" y="57"/>
                  </a:cubicBezTo>
                  <a:cubicBezTo>
                    <a:pt x="551" y="29"/>
                    <a:pt x="552" y="0"/>
                    <a:pt x="552" y="0"/>
                  </a:cubicBezTo>
                  <a:cubicBezTo>
                    <a:pt x="551" y="318"/>
                    <a:pt x="551" y="318"/>
                    <a:pt x="551" y="318"/>
                  </a:cubicBezTo>
                  <a:cubicBezTo>
                    <a:pt x="551" y="318"/>
                    <a:pt x="552" y="349"/>
                    <a:pt x="525" y="375"/>
                  </a:cubicBezTo>
                  <a:cubicBezTo>
                    <a:pt x="499" y="402"/>
                    <a:pt x="438" y="463"/>
                    <a:pt x="400" y="501"/>
                  </a:cubicBezTo>
                  <a:cubicBezTo>
                    <a:pt x="361" y="540"/>
                    <a:pt x="340" y="535"/>
                    <a:pt x="340" y="535"/>
                  </a:cubicBezTo>
                  <a:cubicBezTo>
                    <a:pt x="340" y="535"/>
                    <a:pt x="166" y="536"/>
                    <a:pt x="91" y="536"/>
                  </a:cubicBezTo>
                  <a:cubicBezTo>
                    <a:pt x="2" y="536"/>
                    <a:pt x="0" y="529"/>
                    <a:pt x="0" y="529"/>
                  </a:cubicBezTo>
                </a:path>
              </a:pathLst>
            </a:custGeom>
            <a:solidFill>
              <a:srgbClr val="91C30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(F) 23">
              <a:extLst>
                <a:ext uri="{FF2B5EF4-FFF2-40B4-BE49-F238E27FC236}">
                  <a16:creationId xmlns:a16="http://schemas.microsoft.com/office/drawing/2014/main" id="{90322027-0A88-40F3-B618-A31F1DA4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800" y="514350"/>
              <a:ext cx="1722438" cy="1752600"/>
            </a:xfrm>
            <a:custGeom>
              <a:avLst/>
              <a:gdLst>
                <a:gd name="T0" fmla="*/ 529 w 542"/>
                <a:gd name="T1" fmla="*/ 552 h 552"/>
                <a:gd name="T2" fmla="*/ 482 w 542"/>
                <a:gd name="T3" fmla="*/ 454 h 552"/>
                <a:gd name="T4" fmla="*/ 57 w 542"/>
                <a:gd name="T5" fmla="*/ 29 h 552"/>
                <a:gd name="T6" fmla="*/ 0 w 542"/>
                <a:gd name="T7" fmla="*/ 0 h 552"/>
                <a:gd name="T8" fmla="*/ 318 w 542"/>
                <a:gd name="T9" fmla="*/ 2 h 552"/>
                <a:gd name="T10" fmla="*/ 375 w 542"/>
                <a:gd name="T11" fmla="*/ 26 h 552"/>
                <a:gd name="T12" fmla="*/ 501 w 542"/>
                <a:gd name="T13" fmla="*/ 152 h 552"/>
                <a:gd name="T14" fmla="*/ 534 w 542"/>
                <a:gd name="T15" fmla="*/ 212 h 552"/>
                <a:gd name="T16" fmla="*/ 536 w 542"/>
                <a:gd name="T17" fmla="*/ 460 h 552"/>
                <a:gd name="T18" fmla="*/ 529 w 542"/>
                <a:gd name="T1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2" h="552">
                  <a:moveTo>
                    <a:pt x="529" y="552"/>
                  </a:moveTo>
                  <a:cubicBezTo>
                    <a:pt x="529" y="552"/>
                    <a:pt x="542" y="514"/>
                    <a:pt x="482" y="454"/>
                  </a:cubicBezTo>
                  <a:cubicBezTo>
                    <a:pt x="416" y="388"/>
                    <a:pt x="146" y="118"/>
                    <a:pt x="57" y="29"/>
                  </a:cubicBezTo>
                  <a:cubicBezTo>
                    <a:pt x="28" y="1"/>
                    <a:pt x="0" y="0"/>
                    <a:pt x="0" y="0"/>
                  </a:cubicBezTo>
                  <a:cubicBezTo>
                    <a:pt x="318" y="2"/>
                    <a:pt x="318" y="2"/>
                    <a:pt x="318" y="2"/>
                  </a:cubicBezTo>
                  <a:cubicBezTo>
                    <a:pt x="318" y="2"/>
                    <a:pt x="349" y="0"/>
                    <a:pt x="375" y="26"/>
                  </a:cubicBezTo>
                  <a:cubicBezTo>
                    <a:pt x="401" y="52"/>
                    <a:pt x="462" y="113"/>
                    <a:pt x="501" y="152"/>
                  </a:cubicBezTo>
                  <a:cubicBezTo>
                    <a:pt x="539" y="190"/>
                    <a:pt x="534" y="212"/>
                    <a:pt x="534" y="212"/>
                  </a:cubicBezTo>
                  <a:cubicBezTo>
                    <a:pt x="534" y="212"/>
                    <a:pt x="536" y="385"/>
                    <a:pt x="536" y="460"/>
                  </a:cubicBezTo>
                  <a:cubicBezTo>
                    <a:pt x="536" y="549"/>
                    <a:pt x="529" y="552"/>
                    <a:pt x="529" y="552"/>
                  </a:cubicBezTo>
                </a:path>
              </a:pathLst>
            </a:custGeom>
            <a:solidFill>
              <a:srgbClr val="007E59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(F) 424">
              <a:extLst>
                <a:ext uri="{FF2B5EF4-FFF2-40B4-BE49-F238E27FC236}">
                  <a16:creationId xmlns:a16="http://schemas.microsoft.com/office/drawing/2014/main" id="{ED7F1070-F408-4BBD-9243-5BC0AB3A7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" y="492125"/>
              <a:ext cx="1757363" cy="1724025"/>
            </a:xfrm>
            <a:custGeom>
              <a:avLst/>
              <a:gdLst>
                <a:gd name="T0" fmla="*/ 553 w 553"/>
                <a:gd name="T1" fmla="*/ 13 h 543"/>
                <a:gd name="T2" fmla="*/ 457 w 553"/>
                <a:gd name="T3" fmla="*/ 60 h 543"/>
                <a:gd name="T4" fmla="*/ 30 w 553"/>
                <a:gd name="T5" fmla="*/ 486 h 543"/>
                <a:gd name="T6" fmla="*/ 1 w 553"/>
                <a:gd name="T7" fmla="*/ 543 h 543"/>
                <a:gd name="T8" fmla="*/ 2 w 553"/>
                <a:gd name="T9" fmla="*/ 223 h 543"/>
                <a:gd name="T10" fmla="*/ 26 w 553"/>
                <a:gd name="T11" fmla="*/ 169 h 543"/>
                <a:gd name="T12" fmla="*/ 154 w 553"/>
                <a:gd name="T13" fmla="*/ 41 h 543"/>
                <a:gd name="T14" fmla="*/ 215 w 553"/>
                <a:gd name="T15" fmla="*/ 7 h 543"/>
                <a:gd name="T16" fmla="*/ 463 w 553"/>
                <a:gd name="T17" fmla="*/ 6 h 543"/>
                <a:gd name="T18" fmla="*/ 553 w 553"/>
                <a:gd name="T19" fmla="*/ 1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3" h="543">
                  <a:moveTo>
                    <a:pt x="553" y="13"/>
                  </a:moveTo>
                  <a:cubicBezTo>
                    <a:pt x="553" y="13"/>
                    <a:pt x="516" y="0"/>
                    <a:pt x="457" y="60"/>
                  </a:cubicBezTo>
                  <a:cubicBezTo>
                    <a:pt x="391" y="126"/>
                    <a:pt x="119" y="397"/>
                    <a:pt x="30" y="486"/>
                  </a:cubicBezTo>
                  <a:cubicBezTo>
                    <a:pt x="2" y="514"/>
                    <a:pt x="1" y="543"/>
                    <a:pt x="1" y="543"/>
                  </a:cubicBezTo>
                  <a:cubicBezTo>
                    <a:pt x="2" y="223"/>
                    <a:pt x="2" y="223"/>
                    <a:pt x="2" y="223"/>
                  </a:cubicBezTo>
                  <a:cubicBezTo>
                    <a:pt x="2" y="223"/>
                    <a:pt x="0" y="195"/>
                    <a:pt x="26" y="169"/>
                  </a:cubicBezTo>
                  <a:cubicBezTo>
                    <a:pt x="52" y="143"/>
                    <a:pt x="116" y="79"/>
                    <a:pt x="154" y="41"/>
                  </a:cubicBezTo>
                  <a:cubicBezTo>
                    <a:pt x="193" y="2"/>
                    <a:pt x="215" y="7"/>
                    <a:pt x="215" y="7"/>
                  </a:cubicBezTo>
                  <a:cubicBezTo>
                    <a:pt x="215" y="7"/>
                    <a:pt x="388" y="6"/>
                    <a:pt x="463" y="6"/>
                  </a:cubicBezTo>
                  <a:cubicBezTo>
                    <a:pt x="552" y="6"/>
                    <a:pt x="553" y="13"/>
                    <a:pt x="553" y="13"/>
                  </a:cubicBezTo>
                </a:path>
              </a:pathLst>
            </a:custGeom>
            <a:solidFill>
              <a:srgbClr val="00B4F1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フリーフォーム(F) 425">
              <a:extLst>
                <a:ext uri="{FF2B5EF4-FFF2-40B4-BE49-F238E27FC236}">
                  <a16:creationId xmlns:a16="http://schemas.microsoft.com/office/drawing/2014/main" id="{B1F644A0-2C5C-4C3A-BE49-3061CFA87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26" y="1123950"/>
              <a:ext cx="1206500" cy="1779588"/>
            </a:xfrm>
            <a:custGeom>
              <a:avLst/>
              <a:gdLst>
                <a:gd name="T0" fmla="*/ 199 w 380"/>
                <a:gd name="T1" fmla="*/ 547 h 560"/>
                <a:gd name="T2" fmla="*/ 297 w 380"/>
                <a:gd name="T3" fmla="*/ 500 h 560"/>
                <a:gd name="T4" fmla="*/ 380 w 380"/>
                <a:gd name="T5" fmla="*/ 418 h 560"/>
                <a:gd name="T6" fmla="*/ 60 w 380"/>
                <a:gd name="T7" fmla="*/ 98 h 560"/>
                <a:gd name="T8" fmla="*/ 13 w 380"/>
                <a:gd name="T9" fmla="*/ 0 h 560"/>
                <a:gd name="T10" fmla="*/ 6 w 380"/>
                <a:gd name="T11" fmla="*/ 92 h 560"/>
                <a:gd name="T12" fmla="*/ 8 w 380"/>
                <a:gd name="T13" fmla="*/ 340 h 560"/>
                <a:gd name="T14" fmla="*/ 41 w 380"/>
                <a:gd name="T15" fmla="*/ 400 h 560"/>
                <a:gd name="T16" fmla="*/ 168 w 380"/>
                <a:gd name="T17" fmla="*/ 527 h 560"/>
                <a:gd name="T18" fmla="*/ 200 w 380"/>
                <a:gd name="T19" fmla="*/ 547 h 560"/>
                <a:gd name="T20" fmla="*/ 199 w 380"/>
                <a:gd name="T21" fmla="*/ 547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560">
                  <a:moveTo>
                    <a:pt x="199" y="547"/>
                  </a:moveTo>
                  <a:cubicBezTo>
                    <a:pt x="199" y="547"/>
                    <a:pt x="238" y="560"/>
                    <a:pt x="297" y="500"/>
                  </a:cubicBezTo>
                  <a:cubicBezTo>
                    <a:pt x="314" y="483"/>
                    <a:pt x="343" y="454"/>
                    <a:pt x="380" y="418"/>
                  </a:cubicBezTo>
                  <a:cubicBezTo>
                    <a:pt x="264" y="302"/>
                    <a:pt x="108" y="146"/>
                    <a:pt x="60" y="98"/>
                  </a:cubicBezTo>
                  <a:cubicBezTo>
                    <a:pt x="0" y="38"/>
                    <a:pt x="13" y="0"/>
                    <a:pt x="13" y="0"/>
                  </a:cubicBezTo>
                  <a:cubicBezTo>
                    <a:pt x="13" y="0"/>
                    <a:pt x="6" y="8"/>
                    <a:pt x="6" y="92"/>
                  </a:cubicBezTo>
                  <a:cubicBezTo>
                    <a:pt x="6" y="167"/>
                    <a:pt x="8" y="340"/>
                    <a:pt x="8" y="340"/>
                  </a:cubicBezTo>
                  <a:cubicBezTo>
                    <a:pt x="8" y="340"/>
                    <a:pt x="3" y="362"/>
                    <a:pt x="41" y="400"/>
                  </a:cubicBezTo>
                  <a:cubicBezTo>
                    <a:pt x="80" y="439"/>
                    <a:pt x="142" y="501"/>
                    <a:pt x="168" y="527"/>
                  </a:cubicBezTo>
                  <a:cubicBezTo>
                    <a:pt x="180" y="539"/>
                    <a:pt x="190" y="544"/>
                    <a:pt x="200" y="547"/>
                  </a:cubicBezTo>
                  <a:cubicBezTo>
                    <a:pt x="200" y="547"/>
                    <a:pt x="199" y="547"/>
                    <a:pt x="199" y="547"/>
                  </a:cubicBezTo>
                </a:path>
              </a:pathLst>
            </a:custGeom>
            <a:solidFill>
              <a:srgbClr val="00B4F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フリーフォーム(F) 426">
              <a:extLst>
                <a:ext uri="{FF2B5EF4-FFF2-40B4-BE49-F238E27FC236}">
                  <a16:creationId xmlns:a16="http://schemas.microsoft.com/office/drawing/2014/main" id="{AD21E197-9370-4351-AD2F-8E2A7C68E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125" y="2409825"/>
              <a:ext cx="962025" cy="455613"/>
            </a:xfrm>
            <a:custGeom>
              <a:avLst/>
              <a:gdLst>
                <a:gd name="T0" fmla="*/ 290 w 303"/>
                <a:gd name="T1" fmla="*/ 0 h 143"/>
                <a:gd name="T2" fmla="*/ 127 w 303"/>
                <a:gd name="T3" fmla="*/ 84 h 143"/>
                <a:gd name="T4" fmla="*/ 0 w 303"/>
                <a:gd name="T5" fmla="*/ 31 h 143"/>
                <a:gd name="T6" fmla="*/ 9 w 303"/>
                <a:gd name="T7" fmla="*/ 40 h 143"/>
                <a:gd name="T8" fmla="*/ 91 w 303"/>
                <a:gd name="T9" fmla="*/ 122 h 143"/>
                <a:gd name="T10" fmla="*/ 91 w 303"/>
                <a:gd name="T11" fmla="*/ 122 h 143"/>
                <a:gd name="T12" fmla="*/ 123 w 303"/>
                <a:gd name="T13" fmla="*/ 142 h 143"/>
                <a:gd name="T14" fmla="*/ 122 w 303"/>
                <a:gd name="T15" fmla="*/ 142 h 143"/>
                <a:gd name="T16" fmla="*/ 132 w 303"/>
                <a:gd name="T17" fmla="*/ 143 h 143"/>
                <a:gd name="T18" fmla="*/ 220 w 303"/>
                <a:gd name="T19" fmla="*/ 95 h 143"/>
                <a:gd name="T20" fmla="*/ 303 w 303"/>
                <a:gd name="T21" fmla="*/ 13 h 143"/>
                <a:gd name="T22" fmla="*/ 290 w 303"/>
                <a:gd name="T2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3" h="143">
                  <a:moveTo>
                    <a:pt x="290" y="0"/>
                  </a:moveTo>
                  <a:cubicBezTo>
                    <a:pt x="228" y="63"/>
                    <a:pt x="173" y="84"/>
                    <a:pt x="127" y="84"/>
                  </a:cubicBezTo>
                  <a:cubicBezTo>
                    <a:pt x="71" y="84"/>
                    <a:pt x="28" y="53"/>
                    <a:pt x="0" y="31"/>
                  </a:cubicBezTo>
                  <a:cubicBezTo>
                    <a:pt x="3" y="34"/>
                    <a:pt x="6" y="37"/>
                    <a:pt x="9" y="40"/>
                  </a:cubicBezTo>
                  <a:cubicBezTo>
                    <a:pt x="41" y="72"/>
                    <a:pt x="73" y="105"/>
                    <a:pt x="91" y="122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05" y="136"/>
                    <a:pt x="122" y="142"/>
                    <a:pt x="123" y="142"/>
                  </a:cubicBezTo>
                  <a:cubicBezTo>
                    <a:pt x="122" y="142"/>
                    <a:pt x="122" y="142"/>
                    <a:pt x="122" y="142"/>
                  </a:cubicBezTo>
                  <a:cubicBezTo>
                    <a:pt x="122" y="142"/>
                    <a:pt x="126" y="143"/>
                    <a:pt x="132" y="143"/>
                  </a:cubicBezTo>
                  <a:cubicBezTo>
                    <a:pt x="147" y="143"/>
                    <a:pt x="179" y="137"/>
                    <a:pt x="220" y="95"/>
                  </a:cubicBezTo>
                  <a:cubicBezTo>
                    <a:pt x="237" y="78"/>
                    <a:pt x="266" y="49"/>
                    <a:pt x="303" y="13"/>
                  </a:cubicBezTo>
                  <a:cubicBezTo>
                    <a:pt x="299" y="9"/>
                    <a:pt x="295" y="5"/>
                    <a:pt x="290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フリーフォーム(F) 22">
              <a:extLst>
                <a:ext uri="{FF2B5EF4-FFF2-40B4-BE49-F238E27FC236}">
                  <a16:creationId xmlns:a16="http://schemas.microsoft.com/office/drawing/2014/main" id="{AC6EF1D5-C432-46B9-91B9-6B3ABBCC1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1695450"/>
              <a:ext cx="454025" cy="960438"/>
            </a:xfrm>
            <a:custGeom>
              <a:avLst/>
              <a:gdLst>
                <a:gd name="T0" fmla="*/ 12 w 143"/>
                <a:gd name="T1" fmla="*/ 0 h 302"/>
                <a:gd name="T2" fmla="*/ 0 w 143"/>
                <a:gd name="T3" fmla="*/ 12 h 302"/>
                <a:gd name="T4" fmla="*/ 30 w 143"/>
                <a:gd name="T5" fmla="*/ 302 h 302"/>
                <a:gd name="T6" fmla="*/ 121 w 143"/>
                <a:gd name="T7" fmla="*/ 212 h 302"/>
                <a:gd name="T8" fmla="*/ 141 w 143"/>
                <a:gd name="T9" fmla="*/ 177 h 302"/>
                <a:gd name="T10" fmla="*/ 94 w 143"/>
                <a:gd name="T11" fmla="*/ 82 h 302"/>
                <a:gd name="T12" fmla="*/ 12 w 143"/>
                <a:gd name="T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302">
                  <a:moveTo>
                    <a:pt x="12" y="0"/>
                  </a:moveTo>
                  <a:cubicBezTo>
                    <a:pt x="8" y="4"/>
                    <a:pt x="4" y="8"/>
                    <a:pt x="0" y="12"/>
                  </a:cubicBezTo>
                  <a:cubicBezTo>
                    <a:pt x="139" y="152"/>
                    <a:pt x="70" y="251"/>
                    <a:pt x="30" y="302"/>
                  </a:cubicBezTo>
                  <a:cubicBezTo>
                    <a:pt x="49" y="284"/>
                    <a:pt x="108" y="224"/>
                    <a:pt x="121" y="212"/>
                  </a:cubicBezTo>
                  <a:cubicBezTo>
                    <a:pt x="132" y="200"/>
                    <a:pt x="138" y="187"/>
                    <a:pt x="141" y="177"/>
                  </a:cubicBezTo>
                  <a:cubicBezTo>
                    <a:pt x="143" y="166"/>
                    <a:pt x="143" y="132"/>
                    <a:pt x="94" y="82"/>
                  </a:cubicBezTo>
                  <a:cubicBezTo>
                    <a:pt x="77" y="65"/>
                    <a:pt x="48" y="36"/>
                    <a:pt x="12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フリーフォーム(F) 25">
              <a:extLst>
                <a:ext uri="{FF2B5EF4-FFF2-40B4-BE49-F238E27FC236}">
                  <a16:creationId xmlns:a16="http://schemas.microsoft.com/office/drawing/2014/main" id="{4B63EC93-CC04-48F7-869D-6BFCEFC1A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325" y="530225"/>
              <a:ext cx="957263" cy="447675"/>
            </a:xfrm>
            <a:custGeom>
              <a:avLst/>
              <a:gdLst>
                <a:gd name="T0" fmla="*/ 169 w 301"/>
                <a:gd name="T1" fmla="*/ 0 h 141"/>
                <a:gd name="T2" fmla="*/ 83 w 301"/>
                <a:gd name="T3" fmla="*/ 48 h 141"/>
                <a:gd name="T4" fmla="*/ 0 w 301"/>
                <a:gd name="T5" fmla="*/ 130 h 141"/>
                <a:gd name="T6" fmla="*/ 11 w 301"/>
                <a:gd name="T7" fmla="*/ 141 h 141"/>
                <a:gd name="T8" fmla="*/ 174 w 301"/>
                <a:gd name="T9" fmla="*/ 58 h 141"/>
                <a:gd name="T10" fmla="*/ 301 w 301"/>
                <a:gd name="T11" fmla="*/ 110 h 141"/>
                <a:gd name="T12" fmla="*/ 257 w 301"/>
                <a:gd name="T13" fmla="*/ 66 h 141"/>
                <a:gd name="T14" fmla="*/ 212 w 301"/>
                <a:gd name="T15" fmla="*/ 21 h 141"/>
                <a:gd name="T16" fmla="*/ 179 w 301"/>
                <a:gd name="T17" fmla="*/ 1 h 141"/>
                <a:gd name="T18" fmla="*/ 179 w 301"/>
                <a:gd name="T19" fmla="*/ 1 h 141"/>
                <a:gd name="T20" fmla="*/ 169 w 301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141">
                  <a:moveTo>
                    <a:pt x="169" y="0"/>
                  </a:moveTo>
                  <a:cubicBezTo>
                    <a:pt x="154" y="0"/>
                    <a:pt x="124" y="6"/>
                    <a:pt x="83" y="48"/>
                  </a:cubicBezTo>
                  <a:cubicBezTo>
                    <a:pt x="66" y="64"/>
                    <a:pt x="36" y="94"/>
                    <a:pt x="0" y="130"/>
                  </a:cubicBezTo>
                  <a:cubicBezTo>
                    <a:pt x="4" y="134"/>
                    <a:pt x="7" y="137"/>
                    <a:pt x="11" y="141"/>
                  </a:cubicBezTo>
                  <a:cubicBezTo>
                    <a:pt x="74" y="78"/>
                    <a:pt x="128" y="58"/>
                    <a:pt x="174" y="58"/>
                  </a:cubicBezTo>
                  <a:cubicBezTo>
                    <a:pt x="230" y="58"/>
                    <a:pt x="273" y="88"/>
                    <a:pt x="301" y="110"/>
                  </a:cubicBezTo>
                  <a:cubicBezTo>
                    <a:pt x="293" y="102"/>
                    <a:pt x="275" y="84"/>
                    <a:pt x="257" y="66"/>
                  </a:cubicBezTo>
                  <a:cubicBezTo>
                    <a:pt x="239" y="48"/>
                    <a:pt x="223" y="32"/>
                    <a:pt x="212" y="21"/>
                  </a:cubicBezTo>
                  <a:cubicBezTo>
                    <a:pt x="201" y="10"/>
                    <a:pt x="189" y="4"/>
                    <a:pt x="179" y="1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79" y="1"/>
                    <a:pt x="176" y="0"/>
                    <a:pt x="169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フリーフォーム(F) 434">
              <a:extLst>
                <a:ext uri="{FF2B5EF4-FFF2-40B4-BE49-F238E27FC236}">
                  <a16:creationId xmlns:a16="http://schemas.microsoft.com/office/drawing/2014/main" id="{463845B5-5C15-49EC-A014-0F022A3BE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0" y="739775"/>
              <a:ext cx="488950" cy="958850"/>
            </a:xfrm>
            <a:custGeom>
              <a:avLst/>
              <a:gdLst>
                <a:gd name="T0" fmla="*/ 124 w 154"/>
                <a:gd name="T1" fmla="*/ 0 h 302"/>
                <a:gd name="T2" fmla="*/ 65 w 154"/>
                <a:gd name="T3" fmla="*/ 59 h 302"/>
                <a:gd name="T4" fmla="*/ 34 w 154"/>
                <a:gd name="T5" fmla="*/ 90 h 302"/>
                <a:gd name="T6" fmla="*/ 34 w 154"/>
                <a:gd name="T7" fmla="*/ 90 h 302"/>
                <a:gd name="T8" fmla="*/ 34 w 154"/>
                <a:gd name="T9" fmla="*/ 90 h 302"/>
                <a:gd name="T10" fmla="*/ 34 w 154"/>
                <a:gd name="T11" fmla="*/ 90 h 302"/>
                <a:gd name="T12" fmla="*/ 34 w 154"/>
                <a:gd name="T13" fmla="*/ 90 h 302"/>
                <a:gd name="T14" fmla="*/ 34 w 154"/>
                <a:gd name="T15" fmla="*/ 90 h 302"/>
                <a:gd name="T16" fmla="*/ 33 w 154"/>
                <a:gd name="T17" fmla="*/ 91 h 302"/>
                <a:gd name="T18" fmla="*/ 33 w 154"/>
                <a:gd name="T19" fmla="*/ 91 h 302"/>
                <a:gd name="T20" fmla="*/ 33 w 154"/>
                <a:gd name="T21" fmla="*/ 91 h 302"/>
                <a:gd name="T22" fmla="*/ 33 w 154"/>
                <a:gd name="T23" fmla="*/ 91 h 302"/>
                <a:gd name="T24" fmla="*/ 33 w 154"/>
                <a:gd name="T25" fmla="*/ 91 h 302"/>
                <a:gd name="T26" fmla="*/ 33 w 154"/>
                <a:gd name="T27" fmla="*/ 91 h 302"/>
                <a:gd name="T28" fmla="*/ 33 w 154"/>
                <a:gd name="T29" fmla="*/ 91 h 302"/>
                <a:gd name="T30" fmla="*/ 33 w 154"/>
                <a:gd name="T31" fmla="*/ 91 h 302"/>
                <a:gd name="T32" fmla="*/ 33 w 154"/>
                <a:gd name="T33" fmla="*/ 91 h 302"/>
                <a:gd name="T34" fmla="*/ 33 w 154"/>
                <a:gd name="T35" fmla="*/ 91 h 302"/>
                <a:gd name="T36" fmla="*/ 33 w 154"/>
                <a:gd name="T37" fmla="*/ 91 h 302"/>
                <a:gd name="T38" fmla="*/ 33 w 154"/>
                <a:gd name="T39" fmla="*/ 91 h 302"/>
                <a:gd name="T40" fmla="*/ 33 w 154"/>
                <a:gd name="T41" fmla="*/ 91 h 302"/>
                <a:gd name="T42" fmla="*/ 13 w 154"/>
                <a:gd name="T43" fmla="*/ 121 h 302"/>
                <a:gd name="T44" fmla="*/ 13 w 154"/>
                <a:gd name="T45" fmla="*/ 121 h 302"/>
                <a:gd name="T46" fmla="*/ 60 w 154"/>
                <a:gd name="T47" fmla="*/ 219 h 302"/>
                <a:gd name="T48" fmla="*/ 143 w 154"/>
                <a:gd name="T49" fmla="*/ 302 h 302"/>
                <a:gd name="T50" fmla="*/ 154 w 154"/>
                <a:gd name="T51" fmla="*/ 291 h 302"/>
                <a:gd name="T52" fmla="*/ 124 w 154"/>
                <a:gd name="T5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302">
                  <a:moveTo>
                    <a:pt x="124" y="0"/>
                  </a:moveTo>
                  <a:cubicBezTo>
                    <a:pt x="104" y="20"/>
                    <a:pt x="83" y="41"/>
                    <a:pt x="65" y="59"/>
                  </a:cubicBezTo>
                  <a:cubicBezTo>
                    <a:pt x="51" y="73"/>
                    <a:pt x="39" y="85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22" y="102"/>
                    <a:pt x="17" y="112"/>
                    <a:pt x="13" y="121"/>
                  </a:cubicBezTo>
                  <a:cubicBezTo>
                    <a:pt x="13" y="121"/>
                    <a:pt x="13" y="121"/>
                    <a:pt x="13" y="121"/>
                  </a:cubicBezTo>
                  <a:cubicBezTo>
                    <a:pt x="13" y="121"/>
                    <a:pt x="0" y="159"/>
                    <a:pt x="60" y="219"/>
                  </a:cubicBezTo>
                  <a:cubicBezTo>
                    <a:pt x="77" y="236"/>
                    <a:pt x="107" y="266"/>
                    <a:pt x="143" y="302"/>
                  </a:cubicBezTo>
                  <a:cubicBezTo>
                    <a:pt x="147" y="298"/>
                    <a:pt x="151" y="295"/>
                    <a:pt x="154" y="291"/>
                  </a:cubicBezTo>
                  <a:cubicBezTo>
                    <a:pt x="15" y="151"/>
                    <a:pt x="84" y="52"/>
                    <a:pt x="124" y="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E59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26" name="グラフィック 25" descr="2 人の子供がいる家族">
            <a:extLst>
              <a:ext uri="{FF2B5EF4-FFF2-40B4-BE49-F238E27FC236}">
                <a16:creationId xmlns:a16="http://schemas.microsoft.com/office/drawing/2014/main" id="{3B5F6188-D33C-4A20-8E26-09F043C674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2821120">
            <a:off x="6012704" y="1836503"/>
            <a:ext cx="1696244" cy="1696244"/>
          </a:xfrm>
          <a:prstGeom prst="rect">
            <a:avLst/>
          </a:prstGeom>
        </p:spPr>
      </p:pic>
      <p:pic>
        <p:nvPicPr>
          <p:cNvPr id="27" name="グラフィック 26" descr="2 人の子供がいる家族">
            <a:extLst>
              <a:ext uri="{FF2B5EF4-FFF2-40B4-BE49-F238E27FC236}">
                <a16:creationId xmlns:a16="http://schemas.microsoft.com/office/drawing/2014/main" id="{0F7C1459-D468-4699-A856-737D3709D17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217977" y="1094754"/>
            <a:ext cx="1696244" cy="1696244"/>
          </a:xfrm>
          <a:prstGeom prst="rect">
            <a:avLst/>
          </a:prstGeom>
        </p:spPr>
      </p:pic>
      <p:pic>
        <p:nvPicPr>
          <p:cNvPr id="28" name="グラフィック 27" descr="2 人の子供がいる家族">
            <a:extLst>
              <a:ext uri="{FF2B5EF4-FFF2-40B4-BE49-F238E27FC236}">
                <a16:creationId xmlns:a16="http://schemas.microsoft.com/office/drawing/2014/main" id="{858F409F-0720-4873-A39F-675FF5B5BE2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5400000">
            <a:off x="6624458" y="3511581"/>
            <a:ext cx="1696244" cy="1696244"/>
          </a:xfrm>
          <a:prstGeom prst="rect">
            <a:avLst/>
          </a:prstGeom>
        </p:spPr>
      </p:pic>
      <p:pic>
        <p:nvPicPr>
          <p:cNvPr id="29" name="グラフィック 28" descr="2 人の子供がいる家族">
            <a:extLst>
              <a:ext uri="{FF2B5EF4-FFF2-40B4-BE49-F238E27FC236}">
                <a16:creationId xmlns:a16="http://schemas.microsoft.com/office/drawing/2014/main" id="{878CCA29-4FCA-41F0-BEFB-E5F90E376A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7997344">
            <a:off x="5987851" y="5265995"/>
            <a:ext cx="1696244" cy="1696244"/>
          </a:xfrm>
          <a:prstGeom prst="rect">
            <a:avLst/>
          </a:prstGeom>
        </p:spPr>
      </p:pic>
      <p:pic>
        <p:nvPicPr>
          <p:cNvPr id="30" name="グラフィック 29" descr="2 人の子供がいる家族">
            <a:extLst>
              <a:ext uri="{FF2B5EF4-FFF2-40B4-BE49-F238E27FC236}">
                <a16:creationId xmlns:a16="http://schemas.microsoft.com/office/drawing/2014/main" id="{76A9A850-45E4-456D-8013-BDD146AA503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8836809">
            <a:off x="2454775" y="1783330"/>
            <a:ext cx="1696244" cy="1696244"/>
          </a:xfrm>
          <a:prstGeom prst="rect">
            <a:avLst/>
          </a:prstGeom>
        </p:spPr>
      </p:pic>
      <p:pic>
        <p:nvPicPr>
          <p:cNvPr id="31" name="グラフィック 30" descr="2 人の子供がいる家族">
            <a:extLst>
              <a:ext uri="{FF2B5EF4-FFF2-40B4-BE49-F238E27FC236}">
                <a16:creationId xmlns:a16="http://schemas.microsoft.com/office/drawing/2014/main" id="{FD9F00E8-7A6C-4E57-892C-DEB36FA23D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6200000">
            <a:off x="1800591" y="3511581"/>
            <a:ext cx="1696244" cy="1696244"/>
          </a:xfrm>
          <a:prstGeom prst="rect">
            <a:avLst/>
          </a:prstGeom>
        </p:spPr>
      </p:pic>
      <p:pic>
        <p:nvPicPr>
          <p:cNvPr id="32" name="グラフィック 31" descr="2 人の子供がいる家族">
            <a:extLst>
              <a:ext uri="{FF2B5EF4-FFF2-40B4-BE49-F238E27FC236}">
                <a16:creationId xmlns:a16="http://schemas.microsoft.com/office/drawing/2014/main" id="{169D74AE-1031-4121-824B-ED571BDA730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3503710">
            <a:off x="2481106" y="5289708"/>
            <a:ext cx="1696244" cy="1696244"/>
          </a:xfrm>
          <a:prstGeom prst="rect">
            <a:avLst/>
          </a:prstGeom>
        </p:spPr>
      </p:pic>
      <p:pic>
        <p:nvPicPr>
          <p:cNvPr id="33" name="グラフィック 32" descr="2 人の子供がいる家族">
            <a:extLst>
              <a:ext uri="{FF2B5EF4-FFF2-40B4-BE49-F238E27FC236}">
                <a16:creationId xmlns:a16="http://schemas.microsoft.com/office/drawing/2014/main" id="{337C129D-BF9B-4019-A577-C0D51436150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0800000">
            <a:off x="4234746" y="5951867"/>
            <a:ext cx="1696244" cy="1696244"/>
          </a:xfrm>
          <a:prstGeom prst="rect">
            <a:avLst/>
          </a:prstGeom>
        </p:spPr>
      </p:pic>
      <p:sp>
        <p:nvSpPr>
          <p:cNvPr id="49" name="テキスト プレースホルダー 48">
            <a:extLst>
              <a:ext uri="{FF2B5EF4-FFF2-40B4-BE49-F238E27FC236}">
                <a16:creationId xmlns:a16="http://schemas.microsoft.com/office/drawing/2014/main" id="{060643D3-A95B-4D79-907F-89C44030F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960" y="14552619"/>
            <a:ext cx="8675688" cy="78898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>
                <a:solidFill>
                  <a:schemeClr val="bg1"/>
                </a:solidFill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2B82EE7-195A-4C64-85A8-96B715D2818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41762208"/>
              </p:ext>
            </p:extLst>
          </p:nvPr>
        </p:nvGraphicFramePr>
        <p:xfrm>
          <a:off x="702528" y="9033438"/>
          <a:ext cx="8675370" cy="473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801">
                  <a:extLst>
                    <a:ext uri="{9D8B030D-6E8A-4147-A177-3AD203B41FA5}">
                      <a16:colId xmlns:a16="http://schemas.microsoft.com/office/drawing/2014/main" val="3015780609"/>
                    </a:ext>
                  </a:extLst>
                </a:gridCol>
                <a:gridCol w="5932569">
                  <a:extLst>
                    <a:ext uri="{9D8B030D-6E8A-4147-A177-3AD203B41FA5}">
                      <a16:colId xmlns:a16="http://schemas.microsoft.com/office/drawing/2014/main" val="1184682103"/>
                    </a:ext>
                  </a:extLst>
                </a:gridCol>
              </a:tblGrid>
              <a:tr h="591818"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758451"/>
                  </a:ext>
                </a:extLst>
              </a:tr>
              <a:tr h="591818"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589184"/>
                  </a:ext>
                </a:extLst>
              </a:tr>
              <a:tr h="591818"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528821"/>
                  </a:ext>
                </a:extLst>
              </a:tr>
              <a:tr h="591818"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109394"/>
                  </a:ext>
                </a:extLst>
              </a:tr>
              <a:tr h="591818"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899236"/>
                  </a:ext>
                </a:extLst>
              </a:tr>
              <a:tr h="591818"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712574"/>
                  </a:ext>
                </a:extLst>
              </a:tr>
              <a:tr h="591818"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6673577"/>
                  </a:ext>
                </a:extLst>
              </a:tr>
              <a:tr h="591818"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dirty="0">
                        <a:latin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267444"/>
                  </a:ext>
                </a:extLst>
              </a:tr>
            </a:tbl>
          </a:graphicData>
        </a:graphic>
      </p:graphicFrame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4A64DA6-4F78-42C9-B5D7-D5EDDA2E32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36164" y="9037207"/>
            <a:ext cx="5907024" cy="559231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800"/>
            </a:lvl2pPr>
            <a:lvl3pPr marL="1400883" indent="0">
              <a:buNone/>
              <a:defRPr sz="2000"/>
            </a:lvl3pPr>
            <a:lvl4pPr marL="2101324" indent="0">
              <a:buNone/>
              <a:defRPr sz="1800"/>
            </a:lvl4pPr>
            <a:lvl5pPr marL="2801765" indent="0">
              <a:buNone/>
              <a:defRPr sz="18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48" name="テキスト プレースホルダー 5">
            <a:extLst>
              <a:ext uri="{FF2B5EF4-FFF2-40B4-BE49-F238E27FC236}">
                <a16:creationId xmlns:a16="http://schemas.microsoft.com/office/drawing/2014/main" id="{A2D0A554-E8EA-4A68-8202-F60D07F627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36164" y="9620242"/>
            <a:ext cx="5907024" cy="559231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800"/>
            </a:lvl2pPr>
            <a:lvl3pPr marL="1400883" indent="0">
              <a:buNone/>
              <a:defRPr sz="2000"/>
            </a:lvl3pPr>
            <a:lvl4pPr marL="2101324" indent="0">
              <a:buNone/>
              <a:defRPr sz="1800"/>
            </a:lvl4pPr>
            <a:lvl5pPr marL="2801765" indent="0">
              <a:buNone/>
              <a:defRPr sz="18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50" name="テキスト プレースホルダー 5">
            <a:extLst>
              <a:ext uri="{FF2B5EF4-FFF2-40B4-BE49-F238E27FC236}">
                <a16:creationId xmlns:a16="http://schemas.microsoft.com/office/drawing/2014/main" id="{8E19265F-A8EA-4080-9A15-A9B47E605C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36164" y="10218048"/>
            <a:ext cx="5907024" cy="559231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800"/>
            </a:lvl2pPr>
            <a:lvl3pPr marL="1400883" indent="0">
              <a:buNone/>
              <a:defRPr sz="2000"/>
            </a:lvl3pPr>
            <a:lvl4pPr marL="2101324" indent="0">
              <a:buNone/>
              <a:defRPr sz="1800"/>
            </a:lvl4pPr>
            <a:lvl5pPr marL="2801765" indent="0">
              <a:buNone/>
              <a:defRPr sz="18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51" name="テキスト プレースホルダー 5">
            <a:extLst>
              <a:ext uri="{FF2B5EF4-FFF2-40B4-BE49-F238E27FC236}">
                <a16:creationId xmlns:a16="http://schemas.microsoft.com/office/drawing/2014/main" id="{6D04CABE-E192-4455-96F4-A4B27879EB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36164" y="10807717"/>
            <a:ext cx="5907024" cy="559231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800"/>
            </a:lvl2pPr>
            <a:lvl3pPr marL="1400883" indent="0">
              <a:buNone/>
              <a:defRPr sz="2000"/>
            </a:lvl3pPr>
            <a:lvl4pPr marL="2101324" indent="0">
              <a:buNone/>
              <a:defRPr sz="1800"/>
            </a:lvl4pPr>
            <a:lvl5pPr marL="2801765" indent="0">
              <a:buNone/>
              <a:defRPr sz="18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52" name="テキスト プレースホルダー 5">
            <a:extLst>
              <a:ext uri="{FF2B5EF4-FFF2-40B4-BE49-F238E27FC236}">
                <a16:creationId xmlns:a16="http://schemas.microsoft.com/office/drawing/2014/main" id="{EDB6B193-203F-40A8-AD5B-B871738FDB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36164" y="11399219"/>
            <a:ext cx="5907024" cy="559231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800"/>
            </a:lvl2pPr>
            <a:lvl3pPr marL="1400883" indent="0">
              <a:buNone/>
              <a:defRPr sz="2000"/>
            </a:lvl3pPr>
            <a:lvl4pPr marL="2101324" indent="0">
              <a:buNone/>
              <a:defRPr sz="1800"/>
            </a:lvl4pPr>
            <a:lvl5pPr marL="2801765" indent="0">
              <a:buNone/>
              <a:defRPr sz="18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53" name="テキスト プレースホルダー 5">
            <a:extLst>
              <a:ext uri="{FF2B5EF4-FFF2-40B4-BE49-F238E27FC236}">
                <a16:creationId xmlns:a16="http://schemas.microsoft.com/office/drawing/2014/main" id="{C6F38A39-4B42-4AB9-92A9-DB9BDD1C73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6164" y="11997025"/>
            <a:ext cx="5907024" cy="559231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800"/>
            </a:lvl2pPr>
            <a:lvl3pPr marL="1400883" indent="0">
              <a:buNone/>
              <a:defRPr sz="2000"/>
            </a:lvl3pPr>
            <a:lvl4pPr marL="2101324" indent="0">
              <a:buNone/>
              <a:defRPr sz="1800"/>
            </a:lvl4pPr>
            <a:lvl5pPr marL="2801765" indent="0">
              <a:buNone/>
              <a:defRPr sz="18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54" name="テキスト プレースホルダー 5">
            <a:extLst>
              <a:ext uri="{FF2B5EF4-FFF2-40B4-BE49-F238E27FC236}">
                <a16:creationId xmlns:a16="http://schemas.microsoft.com/office/drawing/2014/main" id="{301E4119-4286-43CC-90D1-E974E3EBFE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36164" y="12592367"/>
            <a:ext cx="5907024" cy="559231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800"/>
            </a:lvl2pPr>
            <a:lvl3pPr marL="1400883" indent="0">
              <a:buNone/>
              <a:defRPr sz="2000"/>
            </a:lvl3pPr>
            <a:lvl4pPr marL="2101324" indent="0">
              <a:buNone/>
              <a:defRPr sz="1800"/>
            </a:lvl4pPr>
            <a:lvl5pPr marL="2801765" indent="0">
              <a:buNone/>
              <a:defRPr sz="18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55" name="テキスト プレースホルダー 5">
            <a:extLst>
              <a:ext uri="{FF2B5EF4-FFF2-40B4-BE49-F238E27FC236}">
                <a16:creationId xmlns:a16="http://schemas.microsoft.com/office/drawing/2014/main" id="{35A7F528-2667-474D-9722-B34DD0AD1F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6164" y="13190173"/>
            <a:ext cx="5907024" cy="559231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800"/>
            </a:lvl2pPr>
            <a:lvl3pPr marL="1400883" indent="0">
              <a:buNone/>
              <a:defRPr sz="2000"/>
            </a:lvl3pPr>
            <a:lvl4pPr marL="2101324" indent="0">
              <a:buNone/>
              <a:defRPr sz="1800"/>
            </a:lvl4pPr>
            <a:lvl5pPr marL="2801765" indent="0">
              <a:buNone/>
              <a:defRPr sz="1800"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79CE699A-F0AE-45E6-AFCD-EC3219191B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701" y="9628717"/>
            <a:ext cx="2725239" cy="5588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000"/>
            </a:lvl2pPr>
            <a:lvl3pPr marL="1400883" indent="0">
              <a:buNone/>
              <a:defRPr sz="1600"/>
            </a:lvl3pPr>
            <a:lvl4pPr marL="2101324" indent="0">
              <a:buNone/>
              <a:defRPr sz="1400"/>
            </a:lvl4pPr>
            <a:lvl5pPr marL="2801765" indent="0">
              <a:buNone/>
              <a:defRPr sz="1400"/>
            </a:lvl5pPr>
          </a:lstStyle>
          <a:p>
            <a:pPr lvl="0" rtl="0"/>
            <a:r>
              <a:rPr lang="ja-JP" altLang="en-US"/>
              <a:t>編集</a:t>
            </a:r>
            <a:endParaRPr lang="ja-JP" altLang="en-US" dirty="0"/>
          </a:p>
        </p:txBody>
      </p:sp>
      <p:sp>
        <p:nvSpPr>
          <p:cNvPr id="60" name="テキスト プレースホルダー 7">
            <a:extLst>
              <a:ext uri="{FF2B5EF4-FFF2-40B4-BE49-F238E27FC236}">
                <a16:creationId xmlns:a16="http://schemas.microsoft.com/office/drawing/2014/main" id="{4D5FE39C-C1E1-49AC-90E4-9295C9D560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8702" y="10223071"/>
            <a:ext cx="2725239" cy="5588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000"/>
            </a:lvl2pPr>
            <a:lvl3pPr marL="1400883" indent="0">
              <a:buNone/>
              <a:defRPr sz="1600"/>
            </a:lvl3pPr>
            <a:lvl4pPr marL="2101324" indent="0">
              <a:buNone/>
              <a:defRPr sz="1400"/>
            </a:lvl4pPr>
            <a:lvl5pPr marL="2801765" indent="0">
              <a:buNone/>
              <a:defRPr sz="1400"/>
            </a:lvl5pPr>
          </a:lstStyle>
          <a:p>
            <a:pPr lvl="0" rtl="0"/>
            <a:r>
              <a:rPr lang="ja-JP" altLang="en-US"/>
              <a:t>編集</a:t>
            </a:r>
            <a:endParaRPr lang="ja-JP" altLang="en-US" dirty="0"/>
          </a:p>
        </p:txBody>
      </p:sp>
      <p:sp>
        <p:nvSpPr>
          <p:cNvPr id="61" name="テキスト プレースホルダー 7">
            <a:extLst>
              <a:ext uri="{FF2B5EF4-FFF2-40B4-BE49-F238E27FC236}">
                <a16:creationId xmlns:a16="http://schemas.microsoft.com/office/drawing/2014/main" id="{47435CC2-4364-4A75-9858-FC9AA0A804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736" y="10813794"/>
            <a:ext cx="2734056" cy="5588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000"/>
            </a:lvl2pPr>
            <a:lvl3pPr marL="1400883" indent="0">
              <a:buNone/>
              <a:defRPr sz="1600"/>
            </a:lvl3pPr>
            <a:lvl4pPr marL="2101324" indent="0">
              <a:buNone/>
              <a:defRPr sz="1400"/>
            </a:lvl4pPr>
            <a:lvl5pPr marL="2801765" indent="0">
              <a:buNone/>
              <a:defRPr sz="1400"/>
            </a:lvl5pPr>
          </a:lstStyle>
          <a:p>
            <a:pPr lvl="0" rtl="0"/>
            <a:r>
              <a:rPr lang="ja-JP" altLang="en-US"/>
              <a:t>編集</a:t>
            </a:r>
            <a:endParaRPr lang="ja-JP" altLang="en-US" dirty="0"/>
          </a:p>
        </p:txBody>
      </p:sp>
      <p:sp>
        <p:nvSpPr>
          <p:cNvPr id="62" name="テキスト プレースホルダー 7">
            <a:extLst>
              <a:ext uri="{FF2B5EF4-FFF2-40B4-BE49-F238E27FC236}">
                <a16:creationId xmlns:a16="http://schemas.microsoft.com/office/drawing/2014/main" id="{760E7069-747C-4384-BDDE-BD60BE05EE2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5736" y="11399681"/>
            <a:ext cx="2734056" cy="5588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000"/>
            </a:lvl2pPr>
            <a:lvl3pPr marL="1400883" indent="0">
              <a:buNone/>
              <a:defRPr sz="1600"/>
            </a:lvl3pPr>
            <a:lvl4pPr marL="2101324" indent="0">
              <a:buNone/>
              <a:defRPr sz="1400"/>
            </a:lvl4pPr>
            <a:lvl5pPr marL="2801765" indent="0">
              <a:buNone/>
              <a:defRPr sz="1400"/>
            </a:lvl5pPr>
          </a:lstStyle>
          <a:p>
            <a:pPr lvl="0" rtl="0"/>
            <a:r>
              <a:rPr lang="ja-JP" altLang="en-US"/>
              <a:t>編集</a:t>
            </a:r>
            <a:endParaRPr lang="ja-JP" altLang="en-US" dirty="0"/>
          </a:p>
        </p:txBody>
      </p:sp>
      <p:sp>
        <p:nvSpPr>
          <p:cNvPr id="63" name="テキスト プレースホルダー 7">
            <a:extLst>
              <a:ext uri="{FF2B5EF4-FFF2-40B4-BE49-F238E27FC236}">
                <a16:creationId xmlns:a16="http://schemas.microsoft.com/office/drawing/2014/main" id="{F7A91A8F-B28E-4542-BF3A-4900EC978C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2851" y="11985386"/>
            <a:ext cx="2734056" cy="5588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000"/>
            </a:lvl2pPr>
            <a:lvl3pPr marL="1400883" indent="0">
              <a:buNone/>
              <a:defRPr sz="1600"/>
            </a:lvl3pPr>
            <a:lvl4pPr marL="2101324" indent="0">
              <a:buNone/>
              <a:defRPr sz="1400"/>
            </a:lvl4pPr>
            <a:lvl5pPr marL="2801765" indent="0">
              <a:buNone/>
              <a:defRPr sz="1400"/>
            </a:lvl5pPr>
          </a:lstStyle>
          <a:p>
            <a:pPr lvl="0" rtl="0"/>
            <a:r>
              <a:rPr lang="ja-JP" altLang="en-US"/>
              <a:t>編集</a:t>
            </a:r>
            <a:endParaRPr lang="ja-JP" altLang="en-US" dirty="0"/>
          </a:p>
        </p:txBody>
      </p:sp>
      <p:sp>
        <p:nvSpPr>
          <p:cNvPr id="65" name="テキスト プレースホルダー 7">
            <a:extLst>
              <a:ext uri="{FF2B5EF4-FFF2-40B4-BE49-F238E27FC236}">
                <a16:creationId xmlns:a16="http://schemas.microsoft.com/office/drawing/2014/main" id="{C2B006F0-1C94-4895-8925-4BFC78DEC05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9885" y="12576109"/>
            <a:ext cx="2734056" cy="5588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000"/>
            </a:lvl2pPr>
            <a:lvl3pPr marL="1400883" indent="0">
              <a:buNone/>
              <a:defRPr sz="1600"/>
            </a:lvl3pPr>
            <a:lvl4pPr marL="2101324" indent="0">
              <a:buNone/>
              <a:defRPr sz="1400"/>
            </a:lvl4pPr>
            <a:lvl5pPr marL="2801765" indent="0">
              <a:buNone/>
              <a:defRPr sz="1400"/>
            </a:lvl5pPr>
          </a:lstStyle>
          <a:p>
            <a:pPr lvl="0" rtl="0"/>
            <a:r>
              <a:rPr lang="ja-JP" altLang="en-US"/>
              <a:t>編集</a:t>
            </a:r>
            <a:endParaRPr lang="ja-JP" altLang="en-US" dirty="0"/>
          </a:p>
        </p:txBody>
      </p:sp>
      <p:sp>
        <p:nvSpPr>
          <p:cNvPr id="66" name="テキスト プレースホルダー 7">
            <a:extLst>
              <a:ext uri="{FF2B5EF4-FFF2-40B4-BE49-F238E27FC236}">
                <a16:creationId xmlns:a16="http://schemas.microsoft.com/office/drawing/2014/main" id="{ED2A4CEF-5547-4833-A202-C4258E949D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885" y="13170463"/>
            <a:ext cx="2734056" cy="5588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000"/>
            </a:lvl2pPr>
            <a:lvl3pPr marL="1400883" indent="0">
              <a:buNone/>
              <a:defRPr sz="1600"/>
            </a:lvl3pPr>
            <a:lvl4pPr marL="2101324" indent="0">
              <a:buNone/>
              <a:defRPr sz="1400"/>
            </a:lvl4pPr>
            <a:lvl5pPr marL="2801765" indent="0">
              <a:buNone/>
              <a:defRPr sz="1400"/>
            </a:lvl5pPr>
          </a:lstStyle>
          <a:p>
            <a:pPr lvl="0" rtl="0"/>
            <a:r>
              <a:rPr lang="ja-JP" altLang="en-US"/>
              <a:t>編集</a:t>
            </a:r>
            <a:endParaRPr lang="ja-JP" altLang="en-US" dirty="0"/>
          </a:p>
        </p:txBody>
      </p:sp>
      <p:sp>
        <p:nvSpPr>
          <p:cNvPr id="67" name="テキスト プレースホルダー 7">
            <a:extLst>
              <a:ext uri="{FF2B5EF4-FFF2-40B4-BE49-F238E27FC236}">
                <a16:creationId xmlns:a16="http://schemas.microsoft.com/office/drawing/2014/main" id="{FC0CFF6C-911A-4FD5-BBD3-F23D8199E7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400" y="9044599"/>
            <a:ext cx="2734056" cy="5588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 sz="2000"/>
            </a:lvl2pPr>
            <a:lvl3pPr marL="1400883" indent="0">
              <a:buNone/>
              <a:defRPr sz="1600"/>
            </a:lvl3pPr>
            <a:lvl4pPr marL="2101324" indent="0">
              <a:buNone/>
              <a:defRPr sz="1400"/>
            </a:lvl4pPr>
            <a:lvl5pPr marL="2801765" indent="0">
              <a:buNone/>
              <a:defRPr sz="1400"/>
            </a:lvl5pPr>
          </a:lstStyle>
          <a:p>
            <a:pPr lvl="0" rtl="0"/>
            <a:r>
              <a:rPr lang="ja-JP" altLang="en-US"/>
              <a:t>編集</a:t>
            </a:r>
            <a:endParaRPr lang="ja-JP" altLang="en-US" dirty="0"/>
          </a:p>
        </p:txBody>
      </p:sp>
      <p:cxnSp>
        <p:nvCxnSpPr>
          <p:cNvPr id="10" name="直線​​コネクタ(S) 9">
            <a:extLst>
              <a:ext uri="{FF2B5EF4-FFF2-40B4-BE49-F238E27FC236}">
                <a16:creationId xmlns:a16="http://schemas.microsoft.com/office/drawing/2014/main" id="{DE79A9EA-E4CC-4C15-8B76-68227501A2AF}"/>
              </a:ext>
            </a:extLst>
          </p:cNvPr>
          <p:cNvCxnSpPr/>
          <p:nvPr userDrawn="1"/>
        </p:nvCxnSpPr>
        <p:spPr>
          <a:xfrm>
            <a:off x="685960" y="8912744"/>
            <a:ext cx="869193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25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地域のファミリー ピクニック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グラフィック 19">
            <a:extLst>
              <a:ext uri="{FF2B5EF4-FFF2-40B4-BE49-F238E27FC236}">
                <a16:creationId xmlns:a16="http://schemas.microsoft.com/office/drawing/2014/main" id="{FEBEC73D-FB42-43E5-B858-99968EFF3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777" r="34147"/>
          <a:stretch/>
        </p:blipFill>
        <p:spPr>
          <a:xfrm>
            <a:off x="0" y="1915596"/>
            <a:ext cx="10058400" cy="1399238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C6B472F-B019-4B58-B08E-6477CAF8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193521" y="6491279"/>
            <a:ext cx="8914023" cy="1139504"/>
          </a:xfrm>
        </p:spPr>
        <p:txBody>
          <a:bodyPr rtlCol="0">
            <a:noAutofit/>
          </a:bodyPr>
          <a:lstStyle>
            <a:lvl1pPr algn="ctr">
              <a:defRPr sz="3200" b="1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grpSp>
        <p:nvGrpSpPr>
          <p:cNvPr id="6" name="グループ 5" descr="円の一部を切り取って c の形にした図形">
            <a:extLst>
              <a:ext uri="{FF2B5EF4-FFF2-40B4-BE49-F238E27FC236}">
                <a16:creationId xmlns:a16="http://schemas.microsoft.com/office/drawing/2014/main" id="{D75EE4BF-DFDF-4605-8203-C5433F937701}"/>
              </a:ext>
            </a:extLst>
          </p:cNvPr>
          <p:cNvGrpSpPr/>
          <p:nvPr userDrawn="1"/>
        </p:nvGrpSpPr>
        <p:grpSpPr>
          <a:xfrm>
            <a:off x="609283" y="12060235"/>
            <a:ext cx="2143125" cy="2139950"/>
            <a:chOff x="2355850" y="401638"/>
            <a:chExt cx="2143125" cy="2139950"/>
          </a:xfrm>
        </p:grpSpPr>
        <p:sp>
          <p:nvSpPr>
            <p:cNvPr id="7" name="フリーフォーム(F) 31">
              <a:extLst>
                <a:ext uri="{FF2B5EF4-FFF2-40B4-BE49-F238E27FC236}">
                  <a16:creationId xmlns:a16="http://schemas.microsoft.com/office/drawing/2014/main" id="{7DDBDF32-1E8D-41A3-9EEA-6F767D3F39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850" y="401638"/>
              <a:ext cx="2143125" cy="2139950"/>
            </a:xfrm>
            <a:custGeom>
              <a:avLst/>
              <a:gdLst>
                <a:gd name="T0" fmla="*/ 338 w 677"/>
                <a:gd name="T1" fmla="*/ 676 h 676"/>
                <a:gd name="T2" fmla="*/ 0 w 677"/>
                <a:gd name="T3" fmla="*/ 338 h 676"/>
                <a:gd name="T4" fmla="*/ 338 w 677"/>
                <a:gd name="T5" fmla="*/ 0 h 676"/>
                <a:gd name="T6" fmla="*/ 338 w 677"/>
                <a:gd name="T7" fmla="*/ 40 h 676"/>
                <a:gd name="T8" fmla="*/ 40 w 677"/>
                <a:gd name="T9" fmla="*/ 338 h 676"/>
                <a:gd name="T10" fmla="*/ 338 w 677"/>
                <a:gd name="T11" fmla="*/ 636 h 676"/>
                <a:gd name="T12" fmla="*/ 637 w 677"/>
                <a:gd name="T13" fmla="*/ 338 h 676"/>
                <a:gd name="T14" fmla="*/ 677 w 677"/>
                <a:gd name="T15" fmla="*/ 338 h 676"/>
                <a:gd name="T16" fmla="*/ 338 w 677"/>
                <a:gd name="T17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676">
                  <a:moveTo>
                    <a:pt x="338" y="676"/>
                  </a:moveTo>
                  <a:cubicBezTo>
                    <a:pt x="152" y="676"/>
                    <a:pt x="0" y="525"/>
                    <a:pt x="0" y="338"/>
                  </a:cubicBezTo>
                  <a:cubicBezTo>
                    <a:pt x="0" y="152"/>
                    <a:pt x="152" y="0"/>
                    <a:pt x="338" y="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174" y="40"/>
                    <a:pt x="40" y="174"/>
                    <a:pt x="40" y="338"/>
                  </a:cubicBezTo>
                  <a:cubicBezTo>
                    <a:pt x="40" y="503"/>
                    <a:pt x="174" y="636"/>
                    <a:pt x="338" y="636"/>
                  </a:cubicBezTo>
                  <a:cubicBezTo>
                    <a:pt x="503" y="636"/>
                    <a:pt x="637" y="503"/>
                    <a:pt x="637" y="338"/>
                  </a:cubicBezTo>
                  <a:cubicBezTo>
                    <a:pt x="677" y="338"/>
                    <a:pt x="677" y="338"/>
                    <a:pt x="677" y="338"/>
                  </a:cubicBezTo>
                  <a:cubicBezTo>
                    <a:pt x="677" y="525"/>
                    <a:pt x="525" y="676"/>
                    <a:pt x="338" y="6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フリーフォーム(F) 6">
              <a:extLst>
                <a:ext uri="{FF2B5EF4-FFF2-40B4-BE49-F238E27FC236}">
                  <a16:creationId xmlns:a16="http://schemas.microsoft.com/office/drawing/2014/main" id="{1CEE930F-599C-4D44-AC8D-606F51E8C2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7000" y="847982"/>
              <a:ext cx="612000" cy="612000"/>
            </a:xfrm>
            <a:custGeom>
              <a:avLst/>
              <a:gdLst>
                <a:gd name="T0" fmla="*/ 40 w 192"/>
                <a:gd name="T1" fmla="*/ 192 h 192"/>
                <a:gd name="T2" fmla="*/ 0 w 192"/>
                <a:gd name="T3" fmla="*/ 192 h 192"/>
                <a:gd name="T4" fmla="*/ 192 w 192"/>
                <a:gd name="T5" fmla="*/ 0 h 192"/>
                <a:gd name="T6" fmla="*/ 192 w 192"/>
                <a:gd name="T7" fmla="*/ 40 h 192"/>
                <a:gd name="T8" fmla="*/ 40 w 192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2">
                  <a:moveTo>
                    <a:pt x="4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08" y="40"/>
                    <a:pt x="40" y="108"/>
                    <a:pt x="40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9" name="フリーフォーム(F) 35">
              <a:extLst>
                <a:ext uri="{FF2B5EF4-FFF2-40B4-BE49-F238E27FC236}">
                  <a16:creationId xmlns:a16="http://schemas.microsoft.com/office/drawing/2014/main" id="{CEA30D1B-95BF-47FD-B08C-75CB1AE4DA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63" y="552450"/>
              <a:ext cx="919162" cy="1838325"/>
            </a:xfrm>
            <a:custGeom>
              <a:avLst/>
              <a:gdLst>
                <a:gd name="T0" fmla="*/ 290 w 290"/>
                <a:gd name="T1" fmla="*/ 580 h 580"/>
                <a:gd name="T2" fmla="*/ 0 w 290"/>
                <a:gd name="T3" fmla="*/ 290 h 580"/>
                <a:gd name="T4" fmla="*/ 290 w 290"/>
                <a:gd name="T5" fmla="*/ 0 h 580"/>
                <a:gd name="T6" fmla="*/ 290 w 290"/>
                <a:gd name="T7" fmla="*/ 40 h 580"/>
                <a:gd name="T8" fmla="*/ 40 w 290"/>
                <a:gd name="T9" fmla="*/ 290 h 580"/>
                <a:gd name="T10" fmla="*/ 290 w 290"/>
                <a:gd name="T11" fmla="*/ 540 h 580"/>
                <a:gd name="T12" fmla="*/ 290 w 290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580">
                  <a:moveTo>
                    <a:pt x="290" y="580"/>
                  </a:moveTo>
                  <a:cubicBezTo>
                    <a:pt x="131" y="580"/>
                    <a:pt x="0" y="450"/>
                    <a:pt x="0" y="290"/>
                  </a:cubicBezTo>
                  <a:cubicBezTo>
                    <a:pt x="0" y="130"/>
                    <a:pt x="131" y="0"/>
                    <a:pt x="290" y="0"/>
                  </a:cubicBezTo>
                  <a:cubicBezTo>
                    <a:pt x="290" y="40"/>
                    <a:pt x="290" y="40"/>
                    <a:pt x="290" y="40"/>
                  </a:cubicBezTo>
                  <a:cubicBezTo>
                    <a:pt x="153" y="40"/>
                    <a:pt x="40" y="152"/>
                    <a:pt x="40" y="290"/>
                  </a:cubicBezTo>
                  <a:cubicBezTo>
                    <a:pt x="40" y="428"/>
                    <a:pt x="153" y="540"/>
                    <a:pt x="290" y="540"/>
                  </a:cubicBezTo>
                  <a:lnTo>
                    <a:pt x="290" y="5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(F) 39">
              <a:extLst>
                <a:ext uri="{FF2B5EF4-FFF2-40B4-BE49-F238E27FC236}">
                  <a16:creationId xmlns:a16="http://schemas.microsoft.com/office/drawing/2014/main" id="{7F9A87BC-FE75-4BEF-9160-0721ECD5B2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5413" y="701675"/>
              <a:ext cx="1533525" cy="1533525"/>
            </a:xfrm>
            <a:custGeom>
              <a:avLst/>
              <a:gdLst>
                <a:gd name="T0" fmla="*/ 241 w 483"/>
                <a:gd name="T1" fmla="*/ 483 h 483"/>
                <a:gd name="T2" fmla="*/ 0 w 483"/>
                <a:gd name="T3" fmla="*/ 241 h 483"/>
                <a:gd name="T4" fmla="*/ 241 w 483"/>
                <a:gd name="T5" fmla="*/ 0 h 483"/>
                <a:gd name="T6" fmla="*/ 241 w 483"/>
                <a:gd name="T7" fmla="*/ 40 h 483"/>
                <a:gd name="T8" fmla="*/ 40 w 483"/>
                <a:gd name="T9" fmla="*/ 241 h 483"/>
                <a:gd name="T10" fmla="*/ 241 w 483"/>
                <a:gd name="T11" fmla="*/ 443 h 483"/>
                <a:gd name="T12" fmla="*/ 443 w 483"/>
                <a:gd name="T13" fmla="*/ 241 h 483"/>
                <a:gd name="T14" fmla="*/ 483 w 483"/>
                <a:gd name="T15" fmla="*/ 241 h 483"/>
                <a:gd name="T16" fmla="*/ 241 w 483"/>
                <a:gd name="T1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483">
                  <a:moveTo>
                    <a:pt x="241" y="483"/>
                  </a:moveTo>
                  <a:cubicBezTo>
                    <a:pt x="108" y="483"/>
                    <a:pt x="0" y="374"/>
                    <a:pt x="0" y="241"/>
                  </a:cubicBezTo>
                  <a:cubicBezTo>
                    <a:pt x="0" y="108"/>
                    <a:pt x="108" y="0"/>
                    <a:pt x="241" y="0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131" y="40"/>
                    <a:pt x="40" y="130"/>
                    <a:pt x="40" y="241"/>
                  </a:cubicBezTo>
                  <a:cubicBezTo>
                    <a:pt x="40" y="352"/>
                    <a:pt x="131" y="443"/>
                    <a:pt x="241" y="443"/>
                  </a:cubicBezTo>
                  <a:cubicBezTo>
                    <a:pt x="352" y="443"/>
                    <a:pt x="443" y="352"/>
                    <a:pt x="443" y="241"/>
                  </a:cubicBezTo>
                  <a:cubicBezTo>
                    <a:pt x="483" y="241"/>
                    <a:pt x="483" y="241"/>
                    <a:pt x="483" y="241"/>
                  </a:cubicBezTo>
                  <a:cubicBezTo>
                    <a:pt x="483" y="374"/>
                    <a:pt x="375" y="483"/>
                    <a:pt x="241" y="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1" name="グループ 10" descr="円の一部を切り取って c の形にした図形">
            <a:extLst>
              <a:ext uri="{FF2B5EF4-FFF2-40B4-BE49-F238E27FC236}">
                <a16:creationId xmlns:a16="http://schemas.microsoft.com/office/drawing/2014/main" id="{96BCA1E3-B804-459E-8075-686EF34CE942}"/>
              </a:ext>
            </a:extLst>
          </p:cNvPr>
          <p:cNvGrpSpPr/>
          <p:nvPr userDrawn="1"/>
        </p:nvGrpSpPr>
        <p:grpSpPr>
          <a:xfrm rot="10800000">
            <a:off x="7329805" y="1382196"/>
            <a:ext cx="2143125" cy="2139950"/>
            <a:chOff x="2355850" y="401638"/>
            <a:chExt cx="2143125" cy="2139950"/>
          </a:xfrm>
        </p:grpSpPr>
        <p:sp>
          <p:nvSpPr>
            <p:cNvPr id="12" name="フリーフォーム(F) 31">
              <a:extLst>
                <a:ext uri="{FF2B5EF4-FFF2-40B4-BE49-F238E27FC236}">
                  <a16:creationId xmlns:a16="http://schemas.microsoft.com/office/drawing/2014/main" id="{8A90C78D-23C0-4334-8555-6404759120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5850" y="401638"/>
              <a:ext cx="2143125" cy="2139950"/>
            </a:xfrm>
            <a:custGeom>
              <a:avLst/>
              <a:gdLst>
                <a:gd name="T0" fmla="*/ 338 w 677"/>
                <a:gd name="T1" fmla="*/ 676 h 676"/>
                <a:gd name="T2" fmla="*/ 0 w 677"/>
                <a:gd name="T3" fmla="*/ 338 h 676"/>
                <a:gd name="T4" fmla="*/ 338 w 677"/>
                <a:gd name="T5" fmla="*/ 0 h 676"/>
                <a:gd name="T6" fmla="*/ 338 w 677"/>
                <a:gd name="T7" fmla="*/ 40 h 676"/>
                <a:gd name="T8" fmla="*/ 40 w 677"/>
                <a:gd name="T9" fmla="*/ 338 h 676"/>
                <a:gd name="T10" fmla="*/ 338 w 677"/>
                <a:gd name="T11" fmla="*/ 636 h 676"/>
                <a:gd name="T12" fmla="*/ 637 w 677"/>
                <a:gd name="T13" fmla="*/ 338 h 676"/>
                <a:gd name="T14" fmla="*/ 677 w 677"/>
                <a:gd name="T15" fmla="*/ 338 h 676"/>
                <a:gd name="T16" fmla="*/ 338 w 677"/>
                <a:gd name="T17" fmla="*/ 67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7" h="676">
                  <a:moveTo>
                    <a:pt x="338" y="676"/>
                  </a:moveTo>
                  <a:cubicBezTo>
                    <a:pt x="152" y="676"/>
                    <a:pt x="0" y="525"/>
                    <a:pt x="0" y="338"/>
                  </a:cubicBezTo>
                  <a:cubicBezTo>
                    <a:pt x="0" y="152"/>
                    <a:pt x="152" y="0"/>
                    <a:pt x="338" y="0"/>
                  </a:cubicBezTo>
                  <a:cubicBezTo>
                    <a:pt x="338" y="40"/>
                    <a:pt x="338" y="40"/>
                    <a:pt x="338" y="40"/>
                  </a:cubicBezTo>
                  <a:cubicBezTo>
                    <a:pt x="174" y="40"/>
                    <a:pt x="40" y="174"/>
                    <a:pt x="40" y="338"/>
                  </a:cubicBezTo>
                  <a:cubicBezTo>
                    <a:pt x="40" y="503"/>
                    <a:pt x="174" y="636"/>
                    <a:pt x="338" y="636"/>
                  </a:cubicBezTo>
                  <a:cubicBezTo>
                    <a:pt x="503" y="636"/>
                    <a:pt x="637" y="503"/>
                    <a:pt x="637" y="338"/>
                  </a:cubicBezTo>
                  <a:cubicBezTo>
                    <a:pt x="677" y="338"/>
                    <a:pt x="677" y="338"/>
                    <a:pt x="677" y="338"/>
                  </a:cubicBezTo>
                  <a:cubicBezTo>
                    <a:pt x="677" y="525"/>
                    <a:pt x="525" y="676"/>
                    <a:pt x="338" y="6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6">
              <a:extLst>
                <a:ext uri="{FF2B5EF4-FFF2-40B4-BE49-F238E27FC236}">
                  <a16:creationId xmlns:a16="http://schemas.microsoft.com/office/drawing/2014/main" id="{6F89636D-717C-4D4F-98F8-0FDBCA5D1A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7000" y="847982"/>
              <a:ext cx="612000" cy="612000"/>
            </a:xfrm>
            <a:custGeom>
              <a:avLst/>
              <a:gdLst>
                <a:gd name="T0" fmla="*/ 40 w 192"/>
                <a:gd name="T1" fmla="*/ 192 h 192"/>
                <a:gd name="T2" fmla="*/ 0 w 192"/>
                <a:gd name="T3" fmla="*/ 192 h 192"/>
                <a:gd name="T4" fmla="*/ 192 w 192"/>
                <a:gd name="T5" fmla="*/ 0 h 192"/>
                <a:gd name="T6" fmla="*/ 192 w 192"/>
                <a:gd name="T7" fmla="*/ 40 h 192"/>
                <a:gd name="T8" fmla="*/ 40 w 192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92">
                  <a:moveTo>
                    <a:pt x="4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08" y="40"/>
                    <a:pt x="40" y="108"/>
                    <a:pt x="40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フリーフォーム(F) 35">
              <a:extLst>
                <a:ext uri="{FF2B5EF4-FFF2-40B4-BE49-F238E27FC236}">
                  <a16:creationId xmlns:a16="http://schemas.microsoft.com/office/drawing/2014/main" id="{68450BAC-50E4-4606-9F3F-730EB39A93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663" y="552450"/>
              <a:ext cx="919162" cy="1838325"/>
            </a:xfrm>
            <a:custGeom>
              <a:avLst/>
              <a:gdLst>
                <a:gd name="T0" fmla="*/ 290 w 290"/>
                <a:gd name="T1" fmla="*/ 580 h 580"/>
                <a:gd name="T2" fmla="*/ 0 w 290"/>
                <a:gd name="T3" fmla="*/ 290 h 580"/>
                <a:gd name="T4" fmla="*/ 290 w 290"/>
                <a:gd name="T5" fmla="*/ 0 h 580"/>
                <a:gd name="T6" fmla="*/ 290 w 290"/>
                <a:gd name="T7" fmla="*/ 40 h 580"/>
                <a:gd name="T8" fmla="*/ 40 w 290"/>
                <a:gd name="T9" fmla="*/ 290 h 580"/>
                <a:gd name="T10" fmla="*/ 290 w 290"/>
                <a:gd name="T11" fmla="*/ 540 h 580"/>
                <a:gd name="T12" fmla="*/ 290 w 290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580">
                  <a:moveTo>
                    <a:pt x="290" y="580"/>
                  </a:moveTo>
                  <a:cubicBezTo>
                    <a:pt x="131" y="580"/>
                    <a:pt x="0" y="450"/>
                    <a:pt x="0" y="290"/>
                  </a:cubicBezTo>
                  <a:cubicBezTo>
                    <a:pt x="0" y="130"/>
                    <a:pt x="131" y="0"/>
                    <a:pt x="290" y="0"/>
                  </a:cubicBezTo>
                  <a:cubicBezTo>
                    <a:pt x="290" y="40"/>
                    <a:pt x="290" y="40"/>
                    <a:pt x="290" y="40"/>
                  </a:cubicBezTo>
                  <a:cubicBezTo>
                    <a:pt x="153" y="40"/>
                    <a:pt x="40" y="152"/>
                    <a:pt x="40" y="290"/>
                  </a:cubicBezTo>
                  <a:cubicBezTo>
                    <a:pt x="40" y="428"/>
                    <a:pt x="153" y="540"/>
                    <a:pt x="290" y="540"/>
                  </a:cubicBezTo>
                  <a:lnTo>
                    <a:pt x="290" y="5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フリーフォーム(F) 39">
              <a:extLst>
                <a:ext uri="{FF2B5EF4-FFF2-40B4-BE49-F238E27FC236}">
                  <a16:creationId xmlns:a16="http://schemas.microsoft.com/office/drawing/2014/main" id="{BD9A7EFA-4457-4827-8F06-B7902F42A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5413" y="701675"/>
              <a:ext cx="1533525" cy="1533525"/>
            </a:xfrm>
            <a:custGeom>
              <a:avLst/>
              <a:gdLst>
                <a:gd name="T0" fmla="*/ 241 w 483"/>
                <a:gd name="T1" fmla="*/ 483 h 483"/>
                <a:gd name="T2" fmla="*/ 0 w 483"/>
                <a:gd name="T3" fmla="*/ 241 h 483"/>
                <a:gd name="T4" fmla="*/ 241 w 483"/>
                <a:gd name="T5" fmla="*/ 0 h 483"/>
                <a:gd name="T6" fmla="*/ 241 w 483"/>
                <a:gd name="T7" fmla="*/ 40 h 483"/>
                <a:gd name="T8" fmla="*/ 40 w 483"/>
                <a:gd name="T9" fmla="*/ 241 h 483"/>
                <a:gd name="T10" fmla="*/ 241 w 483"/>
                <a:gd name="T11" fmla="*/ 443 h 483"/>
                <a:gd name="T12" fmla="*/ 443 w 483"/>
                <a:gd name="T13" fmla="*/ 241 h 483"/>
                <a:gd name="T14" fmla="*/ 483 w 483"/>
                <a:gd name="T15" fmla="*/ 241 h 483"/>
                <a:gd name="T16" fmla="*/ 241 w 483"/>
                <a:gd name="T1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3" h="483">
                  <a:moveTo>
                    <a:pt x="241" y="483"/>
                  </a:moveTo>
                  <a:cubicBezTo>
                    <a:pt x="108" y="483"/>
                    <a:pt x="0" y="374"/>
                    <a:pt x="0" y="241"/>
                  </a:cubicBezTo>
                  <a:cubicBezTo>
                    <a:pt x="0" y="108"/>
                    <a:pt x="108" y="0"/>
                    <a:pt x="241" y="0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131" y="40"/>
                    <a:pt x="40" y="130"/>
                    <a:pt x="40" y="241"/>
                  </a:cubicBezTo>
                  <a:cubicBezTo>
                    <a:pt x="40" y="352"/>
                    <a:pt x="131" y="443"/>
                    <a:pt x="241" y="443"/>
                  </a:cubicBezTo>
                  <a:cubicBezTo>
                    <a:pt x="352" y="443"/>
                    <a:pt x="443" y="352"/>
                    <a:pt x="443" y="241"/>
                  </a:cubicBezTo>
                  <a:cubicBezTo>
                    <a:pt x="483" y="241"/>
                    <a:pt x="483" y="241"/>
                    <a:pt x="483" y="241"/>
                  </a:cubicBezTo>
                  <a:cubicBezTo>
                    <a:pt x="483" y="374"/>
                    <a:pt x="375" y="483"/>
                    <a:pt x="241" y="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6" name="グループ 25">
            <a:extLst>
              <a:ext uri="{FF2B5EF4-FFF2-40B4-BE49-F238E27FC236}">
                <a16:creationId xmlns:a16="http://schemas.microsoft.com/office/drawing/2014/main" id="{ECCB06CA-FA06-42B1-B7A2-6363E73A158C}"/>
              </a:ext>
            </a:extLst>
          </p:cNvPr>
          <p:cNvGrpSpPr/>
          <p:nvPr userDrawn="1"/>
        </p:nvGrpSpPr>
        <p:grpSpPr>
          <a:xfrm>
            <a:off x="1833247" y="2590764"/>
            <a:ext cx="6400800" cy="10413753"/>
            <a:chOff x="1833247" y="4978386"/>
            <a:chExt cx="6400800" cy="7174995"/>
          </a:xfrm>
        </p:grpSpPr>
        <p:cxnSp>
          <p:nvCxnSpPr>
            <p:cNvPr id="19" name="直線​​コネクタ(S) 18">
              <a:extLst>
                <a:ext uri="{FF2B5EF4-FFF2-40B4-BE49-F238E27FC236}">
                  <a16:creationId xmlns:a16="http://schemas.microsoft.com/office/drawing/2014/main" id="{285ABB4C-D75E-420A-9E98-C3CD0E66BAE2}"/>
                </a:ext>
              </a:extLst>
            </p:cNvPr>
            <p:cNvCxnSpPr/>
            <p:nvPr userDrawn="1"/>
          </p:nvCxnSpPr>
          <p:spPr>
            <a:xfrm flipV="1">
              <a:off x="8225154" y="4978386"/>
              <a:ext cx="0" cy="7132144"/>
            </a:xfrm>
            <a:prstGeom prst="line">
              <a:avLst/>
            </a:prstGeom>
            <a:ln w="5715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​​コネクタ 20">
              <a:extLst>
                <a:ext uri="{FF2B5EF4-FFF2-40B4-BE49-F238E27FC236}">
                  <a16:creationId xmlns:a16="http://schemas.microsoft.com/office/drawing/2014/main" id="{CFBE6AC4-3D91-4FC9-B6E0-A03C6776A7F9}"/>
                </a:ext>
              </a:extLst>
            </p:cNvPr>
            <p:cNvCxnSpPr/>
            <p:nvPr userDrawn="1"/>
          </p:nvCxnSpPr>
          <p:spPr>
            <a:xfrm flipH="1">
              <a:off x="1833247" y="4978400"/>
              <a:ext cx="6391907" cy="0"/>
            </a:xfrm>
            <a:prstGeom prst="line">
              <a:avLst/>
            </a:prstGeom>
            <a:ln w="5715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​​コネクタ(S) 22">
              <a:extLst>
                <a:ext uri="{FF2B5EF4-FFF2-40B4-BE49-F238E27FC236}">
                  <a16:creationId xmlns:a16="http://schemas.microsoft.com/office/drawing/2014/main" id="{C6A47194-F91E-4A6E-B8DA-023157B3A15E}"/>
                </a:ext>
              </a:extLst>
            </p:cNvPr>
            <p:cNvCxnSpPr/>
            <p:nvPr userDrawn="1"/>
          </p:nvCxnSpPr>
          <p:spPr>
            <a:xfrm>
              <a:off x="1833247" y="4978400"/>
              <a:ext cx="0" cy="7124181"/>
            </a:xfrm>
            <a:prstGeom prst="line">
              <a:avLst/>
            </a:prstGeom>
            <a:ln w="5715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​​コネクタ(S) 24">
              <a:extLst>
                <a:ext uri="{FF2B5EF4-FFF2-40B4-BE49-F238E27FC236}">
                  <a16:creationId xmlns:a16="http://schemas.microsoft.com/office/drawing/2014/main" id="{06CA6F08-EC5A-410A-8008-5DE4A84775A3}"/>
                </a:ext>
              </a:extLst>
            </p:cNvPr>
            <p:cNvCxnSpPr/>
            <p:nvPr userDrawn="1"/>
          </p:nvCxnSpPr>
          <p:spPr>
            <a:xfrm>
              <a:off x="1833247" y="12153381"/>
              <a:ext cx="6400800" cy="0"/>
            </a:xfrm>
            <a:prstGeom prst="line">
              <a:avLst/>
            </a:prstGeom>
            <a:ln w="57150" cap="sq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矢印:五角形 26">
            <a:extLst>
              <a:ext uri="{FF2B5EF4-FFF2-40B4-BE49-F238E27FC236}">
                <a16:creationId xmlns:a16="http://schemas.microsoft.com/office/drawing/2014/main" id="{F3184E5F-4344-4FF0-A554-FCEDE424894C}"/>
              </a:ext>
            </a:extLst>
          </p:cNvPr>
          <p:cNvSpPr/>
          <p:nvPr userDrawn="1"/>
        </p:nvSpPr>
        <p:spPr>
          <a:xfrm rot="5400000">
            <a:off x="3891498" y="-787915"/>
            <a:ext cx="2275403" cy="3744396"/>
          </a:xfrm>
          <a:prstGeom prst="homePlate">
            <a:avLst>
              <a:gd name="adj" fmla="val 3090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0" name="直線​​コネクタ(S) 29">
            <a:extLst>
              <a:ext uri="{FF2B5EF4-FFF2-40B4-BE49-F238E27FC236}">
                <a16:creationId xmlns:a16="http://schemas.microsoft.com/office/drawing/2014/main" id="{B41DF3DD-0002-4701-BE7C-0E8DE9BF42E6}"/>
              </a:ext>
            </a:extLst>
          </p:cNvPr>
          <p:cNvCxnSpPr/>
          <p:nvPr userDrawn="1"/>
        </p:nvCxnSpPr>
        <p:spPr>
          <a:xfrm>
            <a:off x="2140185" y="6045200"/>
            <a:ext cx="5760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8968DC46-6892-4074-98BE-CD5484ABEB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7493" y="4809950"/>
            <a:ext cx="2410146" cy="93521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>
                <a:solidFill>
                  <a:schemeClr val="accent3"/>
                </a:solidFill>
              </a:defRPr>
            </a:lvl2pPr>
            <a:lvl3pPr marL="1400883" indent="0">
              <a:buNone/>
              <a:defRPr>
                <a:solidFill>
                  <a:schemeClr val="accent3"/>
                </a:solidFill>
              </a:defRPr>
            </a:lvl3pPr>
            <a:lvl4pPr marL="2101324" indent="0">
              <a:buNone/>
              <a:defRPr>
                <a:solidFill>
                  <a:schemeClr val="accent3"/>
                </a:solidFill>
              </a:defRPr>
            </a:lvl4pPr>
            <a:lvl5pPr marL="2801765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43E62E57-C283-42F3-8ADA-45D689C49E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4225" y="348676"/>
            <a:ext cx="3409950" cy="113478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>
                <a:solidFill>
                  <a:schemeClr val="bg1"/>
                </a:solidFill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grpSp>
        <p:nvGrpSpPr>
          <p:cNvPr id="43" name="グループ 42">
            <a:extLst>
              <a:ext uri="{FF2B5EF4-FFF2-40B4-BE49-F238E27FC236}">
                <a16:creationId xmlns:a16="http://schemas.microsoft.com/office/drawing/2014/main" id="{7E4EEC7B-7ECD-420D-AFFB-393BCDEBD8B6}"/>
              </a:ext>
            </a:extLst>
          </p:cNvPr>
          <p:cNvGrpSpPr/>
          <p:nvPr userDrawn="1"/>
        </p:nvGrpSpPr>
        <p:grpSpPr>
          <a:xfrm>
            <a:off x="3017520" y="28576"/>
            <a:ext cx="4023360" cy="2317708"/>
            <a:chOff x="3017520" y="0"/>
            <a:chExt cx="4023360" cy="2872661"/>
          </a:xfrm>
        </p:grpSpPr>
        <p:cxnSp>
          <p:nvCxnSpPr>
            <p:cNvPr id="37" name="直線​​コネクタ(S) 36">
              <a:extLst>
                <a:ext uri="{FF2B5EF4-FFF2-40B4-BE49-F238E27FC236}">
                  <a16:creationId xmlns:a16="http://schemas.microsoft.com/office/drawing/2014/main" id="{CFC01F82-DCE3-4B06-BC8B-36D5A165CD43}"/>
                </a:ext>
              </a:extLst>
            </p:cNvPr>
            <p:cNvCxnSpPr/>
            <p:nvPr userDrawn="1"/>
          </p:nvCxnSpPr>
          <p:spPr>
            <a:xfrm>
              <a:off x="3017520" y="0"/>
              <a:ext cx="0" cy="1915596"/>
            </a:xfrm>
            <a:prstGeom prst="line">
              <a:avLst/>
            </a:prstGeom>
            <a:ln w="349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​​コネクタ(S) 38">
              <a:extLst>
                <a:ext uri="{FF2B5EF4-FFF2-40B4-BE49-F238E27FC236}">
                  <a16:creationId xmlns:a16="http://schemas.microsoft.com/office/drawing/2014/main" id="{7E913E15-A4A9-45D5-B79C-58B9503D5FFA}"/>
                </a:ext>
              </a:extLst>
            </p:cNvPr>
            <p:cNvCxnSpPr>
              <a:cxnSpLocks/>
            </p:cNvCxnSpPr>
            <p:nvPr userDrawn="1"/>
          </p:nvCxnSpPr>
          <p:spPr>
            <a:xfrm rot="-60000">
              <a:off x="3017520" y="1915596"/>
              <a:ext cx="2011680" cy="957065"/>
            </a:xfrm>
            <a:prstGeom prst="line">
              <a:avLst/>
            </a:prstGeom>
            <a:ln w="349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​​コネクタ(S) 40">
              <a:extLst>
                <a:ext uri="{FF2B5EF4-FFF2-40B4-BE49-F238E27FC236}">
                  <a16:creationId xmlns:a16="http://schemas.microsoft.com/office/drawing/2014/main" id="{48760419-9E2C-490F-A245-F2D99488CB83}"/>
                </a:ext>
              </a:extLst>
            </p:cNvPr>
            <p:cNvCxnSpPr>
              <a:cxnSpLocks/>
            </p:cNvCxnSpPr>
            <p:nvPr userDrawn="1"/>
          </p:nvCxnSpPr>
          <p:spPr>
            <a:xfrm rot="60000" flipV="1">
              <a:off x="5029200" y="1915596"/>
              <a:ext cx="2011680" cy="957065"/>
            </a:xfrm>
            <a:prstGeom prst="line">
              <a:avLst/>
            </a:prstGeom>
            <a:ln w="349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​​コネクタ(S) 41">
              <a:extLst>
                <a:ext uri="{FF2B5EF4-FFF2-40B4-BE49-F238E27FC236}">
                  <a16:creationId xmlns:a16="http://schemas.microsoft.com/office/drawing/2014/main" id="{D179A51A-2ED4-4909-8F83-DA37CEEC1094}"/>
                </a:ext>
              </a:extLst>
            </p:cNvPr>
            <p:cNvCxnSpPr/>
            <p:nvPr userDrawn="1"/>
          </p:nvCxnSpPr>
          <p:spPr>
            <a:xfrm>
              <a:off x="7040880" y="0"/>
              <a:ext cx="0" cy="1915596"/>
            </a:xfrm>
            <a:prstGeom prst="line">
              <a:avLst/>
            </a:prstGeom>
            <a:ln w="34925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長方形 2">
            <a:extLst>
              <a:ext uri="{FF2B5EF4-FFF2-40B4-BE49-F238E27FC236}">
                <a16:creationId xmlns:a16="http://schemas.microsoft.com/office/drawing/2014/main" id="{F251F1BC-9E1B-49EC-9E3B-042760C278C6}"/>
              </a:ext>
            </a:extLst>
          </p:cNvPr>
          <p:cNvSpPr/>
          <p:nvPr userDrawn="1"/>
        </p:nvSpPr>
        <p:spPr>
          <a:xfrm>
            <a:off x="0" y="14304678"/>
            <a:ext cx="10058400" cy="1304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946E6DD-A061-4C97-8A91-191B53391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5013" y="14422097"/>
            <a:ext cx="8737600" cy="773453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 sz="3600">
                <a:solidFill>
                  <a:schemeClr val="bg1"/>
                </a:solidFill>
              </a:defRPr>
            </a:lvl2pPr>
            <a:lvl3pPr marL="1400883" indent="0" algn="ctr">
              <a:buNone/>
              <a:defRPr sz="2800">
                <a:solidFill>
                  <a:schemeClr val="bg1"/>
                </a:solidFill>
              </a:defRPr>
            </a:lvl3pPr>
            <a:lvl4pPr marL="2101324" indent="0" algn="ctr">
              <a:buNone/>
              <a:defRPr sz="2400">
                <a:solidFill>
                  <a:schemeClr val="bg1"/>
                </a:solidFill>
              </a:defRPr>
            </a:lvl4pPr>
            <a:lvl5pPr marL="2801765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cxnSp>
        <p:nvCxnSpPr>
          <p:cNvPr id="33" name="直線​​コネクタ(S) 32">
            <a:extLst>
              <a:ext uri="{FF2B5EF4-FFF2-40B4-BE49-F238E27FC236}">
                <a16:creationId xmlns:a16="http://schemas.microsoft.com/office/drawing/2014/main" id="{8AAC4272-4437-413B-A882-4C3FDEAF75AC}"/>
              </a:ext>
            </a:extLst>
          </p:cNvPr>
          <p:cNvCxnSpPr/>
          <p:nvPr userDrawn="1"/>
        </p:nvCxnSpPr>
        <p:spPr>
          <a:xfrm>
            <a:off x="2119231" y="9525000"/>
            <a:ext cx="57607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プレースホルダー 4">
            <a:extLst>
              <a:ext uri="{FF2B5EF4-FFF2-40B4-BE49-F238E27FC236}">
                <a16:creationId xmlns:a16="http://schemas.microsoft.com/office/drawing/2014/main" id="{C92E07D6-C8A9-4DB0-A89D-EBD56FE818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0935" y="13262036"/>
            <a:ext cx="6461678" cy="78733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32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 sz="3600">
                <a:solidFill>
                  <a:schemeClr val="bg1"/>
                </a:solidFill>
              </a:defRPr>
            </a:lvl2pPr>
            <a:lvl3pPr marL="1400883" indent="0" algn="ctr">
              <a:buNone/>
              <a:defRPr sz="2800">
                <a:solidFill>
                  <a:schemeClr val="bg1"/>
                </a:solidFill>
              </a:defRPr>
            </a:lvl3pPr>
            <a:lvl4pPr marL="2101324" indent="0" algn="ctr">
              <a:buNone/>
              <a:defRPr sz="2400">
                <a:solidFill>
                  <a:schemeClr val="bg1"/>
                </a:solidFill>
              </a:defRPr>
            </a:lvl4pPr>
            <a:lvl5pPr marL="2801765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38" name="テキスト プレースホルダー 31">
            <a:extLst>
              <a:ext uri="{FF2B5EF4-FFF2-40B4-BE49-F238E27FC236}">
                <a16:creationId xmlns:a16="http://schemas.microsoft.com/office/drawing/2014/main" id="{77AE30BF-3313-4C66-BEB5-C593C92794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7588" y="4809950"/>
            <a:ext cx="2410146" cy="93521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>
                <a:solidFill>
                  <a:schemeClr val="accent3"/>
                </a:solidFill>
              </a:defRPr>
            </a:lvl2pPr>
            <a:lvl3pPr marL="1400883" indent="0">
              <a:buNone/>
              <a:defRPr>
                <a:solidFill>
                  <a:schemeClr val="accent3"/>
                </a:solidFill>
              </a:defRPr>
            </a:lvl3pPr>
            <a:lvl4pPr marL="2101324" indent="0">
              <a:buNone/>
              <a:defRPr>
                <a:solidFill>
                  <a:schemeClr val="accent3"/>
                </a:solidFill>
              </a:defRPr>
            </a:lvl4pPr>
            <a:lvl5pPr marL="2801765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cxnSp>
        <p:nvCxnSpPr>
          <p:cNvPr id="40" name="直線​​コネクタ(S) 39">
            <a:extLst>
              <a:ext uri="{FF2B5EF4-FFF2-40B4-BE49-F238E27FC236}">
                <a16:creationId xmlns:a16="http://schemas.microsoft.com/office/drawing/2014/main" id="{80B2909E-4DFB-43CF-B402-D5EC60C5670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703320" y="4329270"/>
            <a:ext cx="26517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​​コネクタ(S) 43">
            <a:extLst>
              <a:ext uri="{FF2B5EF4-FFF2-40B4-BE49-F238E27FC236}">
                <a16:creationId xmlns:a16="http://schemas.microsoft.com/office/drawing/2014/main" id="{571A9AF7-09CD-4549-AD13-689A61C5480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709905" y="7760785"/>
            <a:ext cx="26517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​​コネクタ(S) 44">
            <a:extLst>
              <a:ext uri="{FF2B5EF4-FFF2-40B4-BE49-F238E27FC236}">
                <a16:creationId xmlns:a16="http://schemas.microsoft.com/office/drawing/2014/main" id="{3DB8C025-CF65-4476-A71D-798F42F476EB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703319" y="11256899"/>
            <a:ext cx="26517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プレースホルダー 31">
            <a:extLst>
              <a:ext uri="{FF2B5EF4-FFF2-40B4-BE49-F238E27FC236}">
                <a16:creationId xmlns:a16="http://schemas.microsoft.com/office/drawing/2014/main" id="{E85B1FEE-23EF-46D0-8490-4C38A5AA41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6926" y="8315652"/>
            <a:ext cx="2410146" cy="93521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>
                <a:solidFill>
                  <a:schemeClr val="accent3"/>
                </a:solidFill>
              </a:defRPr>
            </a:lvl2pPr>
            <a:lvl3pPr marL="1400883" indent="0">
              <a:buNone/>
              <a:defRPr>
                <a:solidFill>
                  <a:schemeClr val="accent3"/>
                </a:solidFill>
              </a:defRPr>
            </a:lvl3pPr>
            <a:lvl4pPr marL="2101324" indent="0">
              <a:buNone/>
              <a:defRPr>
                <a:solidFill>
                  <a:schemeClr val="accent3"/>
                </a:solidFill>
              </a:defRPr>
            </a:lvl4pPr>
            <a:lvl5pPr marL="2801765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47" name="テキスト プレースホルダー 31">
            <a:extLst>
              <a:ext uri="{FF2B5EF4-FFF2-40B4-BE49-F238E27FC236}">
                <a16:creationId xmlns:a16="http://schemas.microsoft.com/office/drawing/2014/main" id="{56584576-F835-446B-B1EE-235872FC928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7021" y="8315652"/>
            <a:ext cx="2410146" cy="93521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>
                <a:solidFill>
                  <a:schemeClr val="accent3"/>
                </a:solidFill>
              </a:defRPr>
            </a:lvl2pPr>
            <a:lvl3pPr marL="1400883" indent="0">
              <a:buNone/>
              <a:defRPr>
                <a:solidFill>
                  <a:schemeClr val="accent3"/>
                </a:solidFill>
              </a:defRPr>
            </a:lvl3pPr>
            <a:lvl4pPr marL="2101324" indent="0">
              <a:buNone/>
              <a:defRPr>
                <a:solidFill>
                  <a:schemeClr val="accent3"/>
                </a:solidFill>
              </a:defRPr>
            </a:lvl4pPr>
            <a:lvl5pPr marL="2801765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48" name="テキスト プレースホルダー 31">
            <a:extLst>
              <a:ext uri="{FF2B5EF4-FFF2-40B4-BE49-F238E27FC236}">
                <a16:creationId xmlns:a16="http://schemas.microsoft.com/office/drawing/2014/main" id="{0AFBBFF3-191D-4ECB-A51B-AA7B279E57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33953" y="11769266"/>
            <a:ext cx="2410146" cy="93521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>
                <a:solidFill>
                  <a:schemeClr val="accent3"/>
                </a:solidFill>
              </a:defRPr>
            </a:lvl2pPr>
            <a:lvl3pPr marL="1400883" indent="0">
              <a:buNone/>
              <a:defRPr>
                <a:solidFill>
                  <a:schemeClr val="accent3"/>
                </a:solidFill>
              </a:defRPr>
            </a:lvl3pPr>
            <a:lvl4pPr marL="2101324" indent="0">
              <a:buNone/>
              <a:defRPr>
                <a:solidFill>
                  <a:schemeClr val="accent3"/>
                </a:solidFill>
              </a:defRPr>
            </a:lvl4pPr>
            <a:lvl5pPr marL="2801765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49" name="テキスト プレースホルダー 31">
            <a:extLst>
              <a:ext uri="{FF2B5EF4-FFF2-40B4-BE49-F238E27FC236}">
                <a16:creationId xmlns:a16="http://schemas.microsoft.com/office/drawing/2014/main" id="{A1B0AF01-669C-41FA-AB47-499360124D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4048" y="11769266"/>
            <a:ext cx="2410146" cy="935213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>
                <a:solidFill>
                  <a:schemeClr val="accent3"/>
                </a:solidFill>
              </a:defRPr>
            </a:lvl2pPr>
            <a:lvl3pPr marL="1400883" indent="0">
              <a:buNone/>
              <a:defRPr>
                <a:solidFill>
                  <a:schemeClr val="accent3"/>
                </a:solidFill>
              </a:defRPr>
            </a:lvl3pPr>
            <a:lvl4pPr marL="2101324" indent="0">
              <a:buNone/>
              <a:defRPr>
                <a:solidFill>
                  <a:schemeClr val="accent3"/>
                </a:solidFill>
              </a:defRPr>
            </a:lvl4pPr>
            <a:lvl5pPr marL="2801765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sp>
        <p:nvSpPr>
          <p:cNvPr id="50" name="テキスト プレースホルダー 4">
            <a:extLst>
              <a:ext uri="{FF2B5EF4-FFF2-40B4-BE49-F238E27FC236}">
                <a16:creationId xmlns:a16="http://schemas.microsoft.com/office/drawing/2014/main" id="{2E9DB84A-BEB2-4879-9C49-36E01DA388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4123253" y="7964402"/>
            <a:ext cx="9227065" cy="853167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 sz="3600">
                <a:solidFill>
                  <a:schemeClr val="bg1"/>
                </a:solidFill>
              </a:defRPr>
            </a:lvl2pPr>
            <a:lvl3pPr marL="1400883" indent="0" algn="ctr">
              <a:buNone/>
              <a:defRPr sz="2800">
                <a:solidFill>
                  <a:schemeClr val="bg1"/>
                </a:solidFill>
              </a:defRPr>
            </a:lvl3pPr>
            <a:lvl4pPr marL="2101324" indent="0" algn="ctr">
              <a:buNone/>
              <a:defRPr sz="2400">
                <a:solidFill>
                  <a:schemeClr val="bg1"/>
                </a:solidFill>
              </a:defRPr>
            </a:lvl4pPr>
            <a:lvl5pPr marL="2801765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44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家族の日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グループ 55">
            <a:extLst>
              <a:ext uri="{FF2B5EF4-FFF2-40B4-BE49-F238E27FC236}">
                <a16:creationId xmlns:a16="http://schemas.microsoft.com/office/drawing/2014/main" id="{843FC719-12AA-40B5-B4E5-E4D7EB22F333}"/>
              </a:ext>
            </a:extLst>
          </p:cNvPr>
          <p:cNvGrpSpPr/>
          <p:nvPr userDrawn="1"/>
        </p:nvGrpSpPr>
        <p:grpSpPr>
          <a:xfrm>
            <a:off x="0" y="-90602"/>
            <a:ext cx="10058400" cy="15635402"/>
            <a:chOff x="0" y="-90602"/>
            <a:chExt cx="10058400" cy="15635402"/>
          </a:xfrm>
        </p:grpSpPr>
        <p:sp>
          <p:nvSpPr>
            <p:cNvPr id="27" name="長方形 26">
              <a:extLst>
                <a:ext uri="{FF2B5EF4-FFF2-40B4-BE49-F238E27FC236}">
                  <a16:creationId xmlns:a16="http://schemas.microsoft.com/office/drawing/2014/main" id="{127986A6-7356-4E67-B388-B0FD7086B6CE}"/>
                </a:ext>
              </a:extLst>
            </p:cNvPr>
            <p:cNvSpPr/>
            <p:nvPr userDrawn="1"/>
          </p:nvSpPr>
          <p:spPr>
            <a:xfrm>
              <a:off x="0" y="-90602"/>
              <a:ext cx="10058400" cy="45379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長方形 24">
              <a:extLst>
                <a:ext uri="{FF2B5EF4-FFF2-40B4-BE49-F238E27FC236}">
                  <a16:creationId xmlns:a16="http://schemas.microsoft.com/office/drawing/2014/main" id="{5868F909-C380-44D5-8EC6-686B079FB437}"/>
                </a:ext>
              </a:extLst>
            </p:cNvPr>
            <p:cNvSpPr/>
            <p:nvPr userDrawn="1"/>
          </p:nvSpPr>
          <p:spPr>
            <a:xfrm>
              <a:off x="0" y="3878022"/>
              <a:ext cx="10058400" cy="11666778"/>
            </a:xfrm>
            <a:prstGeom prst="rect">
              <a:avLst/>
            </a:prstGeom>
            <a:solidFill>
              <a:schemeClr val="dk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55" name="グループ 54">
            <a:extLst>
              <a:ext uri="{FF2B5EF4-FFF2-40B4-BE49-F238E27FC236}">
                <a16:creationId xmlns:a16="http://schemas.microsoft.com/office/drawing/2014/main" id="{97C83342-904A-4754-956D-8DB08AC8B3F0}"/>
              </a:ext>
            </a:extLst>
          </p:cNvPr>
          <p:cNvGrpSpPr/>
          <p:nvPr userDrawn="1"/>
        </p:nvGrpSpPr>
        <p:grpSpPr>
          <a:xfrm>
            <a:off x="3164287" y="572773"/>
            <a:ext cx="3729819" cy="2440591"/>
            <a:chOff x="912314" y="593554"/>
            <a:chExt cx="7638006" cy="4997896"/>
          </a:xfrm>
        </p:grpSpPr>
        <p:grpSp>
          <p:nvGrpSpPr>
            <p:cNvPr id="18" name="グラフィック 10" descr="2 人の子供がいる家族">
              <a:extLst>
                <a:ext uri="{FF2B5EF4-FFF2-40B4-BE49-F238E27FC236}">
                  <a16:creationId xmlns:a16="http://schemas.microsoft.com/office/drawing/2014/main" id="{81FCFA8F-BC20-42DB-9BD4-3A70819CFDAF}"/>
                </a:ext>
              </a:extLst>
            </p:cNvPr>
            <p:cNvGrpSpPr/>
            <p:nvPr/>
          </p:nvGrpSpPr>
          <p:grpSpPr>
            <a:xfrm>
              <a:off x="3352928" y="3305412"/>
              <a:ext cx="3335368" cy="2286038"/>
              <a:chOff x="3352928" y="1851262"/>
              <a:chExt cx="3335368" cy="2286038"/>
            </a:xfrm>
          </p:grpSpPr>
          <p:sp>
            <p:nvSpPr>
              <p:cNvPr id="19" name="フリーフォーム:図形 18">
                <a:extLst>
                  <a:ext uri="{FF2B5EF4-FFF2-40B4-BE49-F238E27FC236}">
                    <a16:creationId xmlns:a16="http://schemas.microsoft.com/office/drawing/2014/main" id="{06F8D29D-3DFA-4818-821C-2214BF8532A6}"/>
                  </a:ext>
                </a:extLst>
              </p:cNvPr>
              <p:cNvSpPr/>
              <p:nvPr/>
            </p:nvSpPr>
            <p:spPr>
              <a:xfrm>
                <a:off x="5225949" y="1851262"/>
                <a:ext cx="412236" cy="412236"/>
              </a:xfrm>
              <a:custGeom>
                <a:avLst/>
                <a:gdLst>
                  <a:gd name="connsiteX0" fmla="*/ 402867 w 412236"/>
                  <a:gd name="connsiteY0" fmla="*/ 215487 h 412236"/>
                  <a:gd name="connsiteX1" fmla="*/ 215487 w 412236"/>
                  <a:gd name="connsiteY1" fmla="*/ 402867 h 412236"/>
                  <a:gd name="connsiteX2" fmla="*/ 28107 w 412236"/>
                  <a:gd name="connsiteY2" fmla="*/ 215487 h 412236"/>
                  <a:gd name="connsiteX3" fmla="*/ 215487 w 412236"/>
                  <a:gd name="connsiteY3" fmla="*/ 28107 h 412236"/>
                  <a:gd name="connsiteX4" fmla="*/ 402867 w 412236"/>
                  <a:gd name="connsiteY4" fmla="*/ 215487 h 41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236" h="412236">
                    <a:moveTo>
                      <a:pt x="402867" y="215487"/>
                    </a:moveTo>
                    <a:cubicBezTo>
                      <a:pt x="402867" y="318974"/>
                      <a:pt x="318975" y="402867"/>
                      <a:pt x="215487" y="402867"/>
                    </a:cubicBezTo>
                    <a:cubicBezTo>
                      <a:pt x="112000" y="402867"/>
                      <a:pt x="28107" y="318974"/>
                      <a:pt x="28107" y="215487"/>
                    </a:cubicBezTo>
                    <a:cubicBezTo>
                      <a:pt x="28107" y="112000"/>
                      <a:pt x="112000" y="28107"/>
                      <a:pt x="215487" y="28107"/>
                    </a:cubicBezTo>
                    <a:cubicBezTo>
                      <a:pt x="318975" y="28107"/>
                      <a:pt x="402867" y="112000"/>
                      <a:pt x="402867" y="2154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フリーフォーム:図形 19">
                <a:extLst>
                  <a:ext uri="{FF2B5EF4-FFF2-40B4-BE49-F238E27FC236}">
                    <a16:creationId xmlns:a16="http://schemas.microsoft.com/office/drawing/2014/main" id="{E26A7008-8C64-4FA6-84DE-55E3F8616A59}"/>
                  </a:ext>
                </a:extLst>
              </p:cNvPr>
              <p:cNvSpPr/>
              <p:nvPr/>
            </p:nvSpPr>
            <p:spPr>
              <a:xfrm>
                <a:off x="6087898" y="2788163"/>
                <a:ext cx="337284" cy="337284"/>
              </a:xfrm>
              <a:custGeom>
                <a:avLst/>
                <a:gdLst>
                  <a:gd name="connsiteX0" fmla="*/ 327915 w 337284"/>
                  <a:gd name="connsiteY0" fmla="*/ 178011 h 337284"/>
                  <a:gd name="connsiteX1" fmla="*/ 178011 w 337284"/>
                  <a:gd name="connsiteY1" fmla="*/ 327915 h 337284"/>
                  <a:gd name="connsiteX2" fmla="*/ 28107 w 337284"/>
                  <a:gd name="connsiteY2" fmla="*/ 178011 h 337284"/>
                  <a:gd name="connsiteX3" fmla="*/ 178011 w 337284"/>
                  <a:gd name="connsiteY3" fmla="*/ 28107 h 337284"/>
                  <a:gd name="connsiteX4" fmla="*/ 327915 w 337284"/>
                  <a:gd name="connsiteY4" fmla="*/ 178011 h 33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284" h="337284">
                    <a:moveTo>
                      <a:pt x="327915" y="178011"/>
                    </a:moveTo>
                    <a:cubicBezTo>
                      <a:pt x="327915" y="260801"/>
                      <a:pt x="260801" y="327915"/>
                      <a:pt x="178011" y="327915"/>
                    </a:cubicBezTo>
                    <a:cubicBezTo>
                      <a:pt x="95221" y="327915"/>
                      <a:pt x="28107" y="260801"/>
                      <a:pt x="28107" y="178011"/>
                    </a:cubicBezTo>
                    <a:cubicBezTo>
                      <a:pt x="28107" y="95221"/>
                      <a:pt x="95221" y="28107"/>
                      <a:pt x="178011" y="28107"/>
                    </a:cubicBezTo>
                    <a:cubicBezTo>
                      <a:pt x="260801" y="28107"/>
                      <a:pt x="327915" y="95221"/>
                      <a:pt x="327915" y="1780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1" name="フリーフォーム:図形 20">
                <a:extLst>
                  <a:ext uri="{FF2B5EF4-FFF2-40B4-BE49-F238E27FC236}">
                    <a16:creationId xmlns:a16="http://schemas.microsoft.com/office/drawing/2014/main" id="{55C36B8A-FD60-451B-A01C-565762D10A83}"/>
                  </a:ext>
                </a:extLst>
              </p:cNvPr>
              <p:cNvSpPr/>
              <p:nvPr/>
            </p:nvSpPr>
            <p:spPr>
              <a:xfrm>
                <a:off x="4401476" y="1851262"/>
                <a:ext cx="412236" cy="412236"/>
              </a:xfrm>
              <a:custGeom>
                <a:avLst/>
                <a:gdLst>
                  <a:gd name="connsiteX0" fmla="*/ 402867 w 412236"/>
                  <a:gd name="connsiteY0" fmla="*/ 215487 h 412236"/>
                  <a:gd name="connsiteX1" fmla="*/ 215487 w 412236"/>
                  <a:gd name="connsiteY1" fmla="*/ 402867 h 412236"/>
                  <a:gd name="connsiteX2" fmla="*/ 28107 w 412236"/>
                  <a:gd name="connsiteY2" fmla="*/ 215487 h 412236"/>
                  <a:gd name="connsiteX3" fmla="*/ 215487 w 412236"/>
                  <a:gd name="connsiteY3" fmla="*/ 28107 h 412236"/>
                  <a:gd name="connsiteX4" fmla="*/ 402867 w 412236"/>
                  <a:gd name="connsiteY4" fmla="*/ 215487 h 412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236" h="412236">
                    <a:moveTo>
                      <a:pt x="402867" y="215487"/>
                    </a:moveTo>
                    <a:cubicBezTo>
                      <a:pt x="402867" y="318974"/>
                      <a:pt x="318975" y="402867"/>
                      <a:pt x="215487" y="402867"/>
                    </a:cubicBezTo>
                    <a:cubicBezTo>
                      <a:pt x="112000" y="402867"/>
                      <a:pt x="28107" y="318974"/>
                      <a:pt x="28107" y="215487"/>
                    </a:cubicBezTo>
                    <a:cubicBezTo>
                      <a:pt x="28107" y="112000"/>
                      <a:pt x="112000" y="28107"/>
                      <a:pt x="215487" y="28107"/>
                    </a:cubicBezTo>
                    <a:cubicBezTo>
                      <a:pt x="318975" y="28107"/>
                      <a:pt x="402867" y="112000"/>
                      <a:pt x="402867" y="2154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2" name="フリーフォーム:図形 21">
                <a:extLst>
                  <a:ext uri="{FF2B5EF4-FFF2-40B4-BE49-F238E27FC236}">
                    <a16:creationId xmlns:a16="http://schemas.microsoft.com/office/drawing/2014/main" id="{F8C620AA-6A39-4428-A0B2-ECE88228F724}"/>
                  </a:ext>
                </a:extLst>
              </p:cNvPr>
              <p:cNvSpPr/>
              <p:nvPr/>
            </p:nvSpPr>
            <p:spPr>
              <a:xfrm>
                <a:off x="3614479" y="2788163"/>
                <a:ext cx="337284" cy="337284"/>
              </a:xfrm>
              <a:custGeom>
                <a:avLst/>
                <a:gdLst>
                  <a:gd name="connsiteX0" fmla="*/ 327915 w 337284"/>
                  <a:gd name="connsiteY0" fmla="*/ 178011 h 337284"/>
                  <a:gd name="connsiteX1" fmla="*/ 178011 w 337284"/>
                  <a:gd name="connsiteY1" fmla="*/ 327915 h 337284"/>
                  <a:gd name="connsiteX2" fmla="*/ 28107 w 337284"/>
                  <a:gd name="connsiteY2" fmla="*/ 178011 h 337284"/>
                  <a:gd name="connsiteX3" fmla="*/ 178011 w 337284"/>
                  <a:gd name="connsiteY3" fmla="*/ 28107 h 337284"/>
                  <a:gd name="connsiteX4" fmla="*/ 327915 w 337284"/>
                  <a:gd name="connsiteY4" fmla="*/ 178011 h 337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284" h="337284">
                    <a:moveTo>
                      <a:pt x="327915" y="178011"/>
                    </a:moveTo>
                    <a:cubicBezTo>
                      <a:pt x="327915" y="260801"/>
                      <a:pt x="260801" y="327915"/>
                      <a:pt x="178011" y="327915"/>
                    </a:cubicBezTo>
                    <a:cubicBezTo>
                      <a:pt x="95221" y="327915"/>
                      <a:pt x="28107" y="260801"/>
                      <a:pt x="28107" y="178011"/>
                    </a:cubicBezTo>
                    <a:cubicBezTo>
                      <a:pt x="28107" y="95221"/>
                      <a:pt x="95221" y="28107"/>
                      <a:pt x="178011" y="28107"/>
                    </a:cubicBezTo>
                    <a:cubicBezTo>
                      <a:pt x="260801" y="28107"/>
                      <a:pt x="327915" y="95221"/>
                      <a:pt x="327915" y="17801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3" name="フリーフォーム:図形 22">
                <a:extLst>
                  <a:ext uri="{FF2B5EF4-FFF2-40B4-BE49-F238E27FC236}">
                    <a16:creationId xmlns:a16="http://schemas.microsoft.com/office/drawing/2014/main" id="{11609526-901B-4A2A-8617-B20A519B155F}"/>
                  </a:ext>
                </a:extLst>
              </p:cNvPr>
              <p:cNvSpPr/>
              <p:nvPr/>
            </p:nvSpPr>
            <p:spPr>
              <a:xfrm>
                <a:off x="3352928" y="2300974"/>
                <a:ext cx="3335368" cy="1836326"/>
              </a:xfrm>
              <a:custGeom>
                <a:avLst/>
                <a:gdLst>
                  <a:gd name="connsiteX0" fmla="*/ 3317723 w 3335367"/>
                  <a:gd name="connsiteY0" fmla="*/ 1309788 h 1836326"/>
                  <a:gd name="connsiteX1" fmla="*/ 3186557 w 3335367"/>
                  <a:gd name="connsiteY1" fmla="*/ 998737 h 1836326"/>
                  <a:gd name="connsiteX2" fmla="*/ 2991681 w 3335367"/>
                  <a:gd name="connsiteY2" fmla="*/ 863823 h 1836326"/>
                  <a:gd name="connsiteX3" fmla="*/ 2912981 w 3335367"/>
                  <a:gd name="connsiteY3" fmla="*/ 852580 h 1836326"/>
                  <a:gd name="connsiteX4" fmla="*/ 2766825 w 3335367"/>
                  <a:gd name="connsiteY4" fmla="*/ 886308 h 1836326"/>
                  <a:gd name="connsiteX5" fmla="*/ 2538221 w 3335367"/>
                  <a:gd name="connsiteY5" fmla="*/ 725161 h 1836326"/>
                  <a:gd name="connsiteX6" fmla="*/ 2403307 w 3335367"/>
                  <a:gd name="connsiteY6" fmla="*/ 163021 h 1836326"/>
                  <a:gd name="connsiteX7" fmla="*/ 2377074 w 3335367"/>
                  <a:gd name="connsiteY7" fmla="*/ 121797 h 1836326"/>
                  <a:gd name="connsiteX8" fmla="*/ 2223422 w 3335367"/>
                  <a:gd name="connsiteY8" fmla="*/ 46845 h 1836326"/>
                  <a:gd name="connsiteX9" fmla="*/ 2088508 w 3335367"/>
                  <a:gd name="connsiteY9" fmla="*/ 28107 h 1836326"/>
                  <a:gd name="connsiteX10" fmla="*/ 1957342 w 3335367"/>
                  <a:gd name="connsiteY10" fmla="*/ 46845 h 1836326"/>
                  <a:gd name="connsiteX11" fmla="*/ 1803691 w 3335367"/>
                  <a:gd name="connsiteY11" fmla="*/ 121797 h 1836326"/>
                  <a:gd name="connsiteX12" fmla="*/ 1777457 w 3335367"/>
                  <a:gd name="connsiteY12" fmla="*/ 163021 h 1836326"/>
                  <a:gd name="connsiteX13" fmla="*/ 1676272 w 3335367"/>
                  <a:gd name="connsiteY13" fmla="*/ 567762 h 1836326"/>
                  <a:gd name="connsiteX14" fmla="*/ 1578834 w 3335367"/>
                  <a:gd name="connsiteY14" fmla="*/ 163021 h 1836326"/>
                  <a:gd name="connsiteX15" fmla="*/ 1552601 w 3335367"/>
                  <a:gd name="connsiteY15" fmla="*/ 121797 h 1836326"/>
                  <a:gd name="connsiteX16" fmla="*/ 1398949 w 3335367"/>
                  <a:gd name="connsiteY16" fmla="*/ 46845 h 1836326"/>
                  <a:gd name="connsiteX17" fmla="*/ 1264035 w 3335367"/>
                  <a:gd name="connsiteY17" fmla="*/ 28107 h 1836326"/>
                  <a:gd name="connsiteX18" fmla="*/ 1132869 w 3335367"/>
                  <a:gd name="connsiteY18" fmla="*/ 46845 h 1836326"/>
                  <a:gd name="connsiteX19" fmla="*/ 979218 w 3335367"/>
                  <a:gd name="connsiteY19" fmla="*/ 121797 h 1836326"/>
                  <a:gd name="connsiteX20" fmla="*/ 952984 w 3335367"/>
                  <a:gd name="connsiteY20" fmla="*/ 163021 h 1836326"/>
                  <a:gd name="connsiteX21" fmla="*/ 818071 w 3335367"/>
                  <a:gd name="connsiteY21" fmla="*/ 725161 h 1836326"/>
                  <a:gd name="connsiteX22" fmla="*/ 589467 w 3335367"/>
                  <a:gd name="connsiteY22" fmla="*/ 886308 h 1836326"/>
                  <a:gd name="connsiteX23" fmla="*/ 439563 w 3335367"/>
                  <a:gd name="connsiteY23" fmla="*/ 852580 h 1836326"/>
                  <a:gd name="connsiteX24" fmla="*/ 360863 w 3335367"/>
                  <a:gd name="connsiteY24" fmla="*/ 863823 h 1836326"/>
                  <a:gd name="connsiteX25" fmla="*/ 165987 w 3335367"/>
                  <a:gd name="connsiteY25" fmla="*/ 998737 h 1836326"/>
                  <a:gd name="connsiteX26" fmla="*/ 34821 w 3335367"/>
                  <a:gd name="connsiteY26" fmla="*/ 1309788 h 1836326"/>
                  <a:gd name="connsiteX27" fmla="*/ 57307 w 3335367"/>
                  <a:gd name="connsiteY27" fmla="*/ 1403478 h 1836326"/>
                  <a:gd name="connsiteX28" fmla="*/ 102278 w 3335367"/>
                  <a:gd name="connsiteY28" fmla="*/ 1414721 h 1836326"/>
                  <a:gd name="connsiteX29" fmla="*/ 169735 w 3335367"/>
                  <a:gd name="connsiteY29" fmla="*/ 1369749 h 1836326"/>
                  <a:gd name="connsiteX30" fmla="*/ 252182 w 3335367"/>
                  <a:gd name="connsiteY30" fmla="*/ 1174874 h 1836326"/>
                  <a:gd name="connsiteX31" fmla="*/ 252182 w 3335367"/>
                  <a:gd name="connsiteY31" fmla="*/ 1377245 h 1836326"/>
                  <a:gd name="connsiteX32" fmla="*/ 252182 w 3335367"/>
                  <a:gd name="connsiteY32" fmla="*/ 1826957 h 1836326"/>
                  <a:gd name="connsiteX33" fmla="*/ 402086 w 3335367"/>
                  <a:gd name="connsiteY33" fmla="*/ 1826957 h 1836326"/>
                  <a:gd name="connsiteX34" fmla="*/ 402086 w 3335367"/>
                  <a:gd name="connsiteY34" fmla="*/ 1377245 h 1836326"/>
                  <a:gd name="connsiteX35" fmla="*/ 477039 w 3335367"/>
                  <a:gd name="connsiteY35" fmla="*/ 1377245 h 1836326"/>
                  <a:gd name="connsiteX36" fmla="*/ 477039 w 3335367"/>
                  <a:gd name="connsiteY36" fmla="*/ 1826957 h 1836326"/>
                  <a:gd name="connsiteX37" fmla="*/ 626943 w 3335367"/>
                  <a:gd name="connsiteY37" fmla="*/ 1826957 h 1836326"/>
                  <a:gd name="connsiteX38" fmla="*/ 626943 w 3335367"/>
                  <a:gd name="connsiteY38" fmla="*/ 1039960 h 1836326"/>
                  <a:gd name="connsiteX39" fmla="*/ 630690 w 3335367"/>
                  <a:gd name="connsiteY39" fmla="*/ 1039960 h 1836326"/>
                  <a:gd name="connsiteX40" fmla="*/ 926751 w 3335367"/>
                  <a:gd name="connsiteY40" fmla="*/ 833842 h 1836326"/>
                  <a:gd name="connsiteX41" fmla="*/ 956732 w 3335367"/>
                  <a:gd name="connsiteY41" fmla="*/ 788871 h 1836326"/>
                  <a:gd name="connsiteX42" fmla="*/ 1076655 w 3335367"/>
                  <a:gd name="connsiteY42" fmla="*/ 290439 h 1836326"/>
                  <a:gd name="connsiteX43" fmla="*/ 1076655 w 3335367"/>
                  <a:gd name="connsiteY43" fmla="*/ 1826957 h 1836326"/>
                  <a:gd name="connsiteX44" fmla="*/ 1226559 w 3335367"/>
                  <a:gd name="connsiteY44" fmla="*/ 1826957 h 1836326"/>
                  <a:gd name="connsiteX45" fmla="*/ 1226559 w 3335367"/>
                  <a:gd name="connsiteY45" fmla="*/ 965008 h 1836326"/>
                  <a:gd name="connsiteX46" fmla="*/ 1301512 w 3335367"/>
                  <a:gd name="connsiteY46" fmla="*/ 965008 h 1836326"/>
                  <a:gd name="connsiteX47" fmla="*/ 1301512 w 3335367"/>
                  <a:gd name="connsiteY47" fmla="*/ 1826957 h 1836326"/>
                  <a:gd name="connsiteX48" fmla="*/ 1451416 w 3335367"/>
                  <a:gd name="connsiteY48" fmla="*/ 1826957 h 1836326"/>
                  <a:gd name="connsiteX49" fmla="*/ 1451416 w 3335367"/>
                  <a:gd name="connsiteY49" fmla="*/ 290439 h 1836326"/>
                  <a:gd name="connsiteX50" fmla="*/ 1605067 w 3335367"/>
                  <a:gd name="connsiteY50" fmla="*/ 908794 h 1836326"/>
                  <a:gd name="connsiteX51" fmla="*/ 1676272 w 3335367"/>
                  <a:gd name="connsiteY51" fmla="*/ 965008 h 1836326"/>
                  <a:gd name="connsiteX52" fmla="*/ 1747476 w 3335367"/>
                  <a:gd name="connsiteY52" fmla="*/ 908794 h 1836326"/>
                  <a:gd name="connsiteX53" fmla="*/ 1901128 w 3335367"/>
                  <a:gd name="connsiteY53" fmla="*/ 290439 h 1836326"/>
                  <a:gd name="connsiteX54" fmla="*/ 1901128 w 3335367"/>
                  <a:gd name="connsiteY54" fmla="*/ 605238 h 1836326"/>
                  <a:gd name="connsiteX55" fmla="*/ 1769962 w 3335367"/>
                  <a:gd name="connsiteY55" fmla="*/ 1152388 h 1836326"/>
                  <a:gd name="connsiteX56" fmla="*/ 1901128 w 3335367"/>
                  <a:gd name="connsiteY56" fmla="*/ 1152388 h 1836326"/>
                  <a:gd name="connsiteX57" fmla="*/ 1901128 w 3335367"/>
                  <a:gd name="connsiteY57" fmla="*/ 1826957 h 1836326"/>
                  <a:gd name="connsiteX58" fmla="*/ 2051032 w 3335367"/>
                  <a:gd name="connsiteY58" fmla="*/ 1826957 h 1836326"/>
                  <a:gd name="connsiteX59" fmla="*/ 2051032 w 3335367"/>
                  <a:gd name="connsiteY59" fmla="*/ 1152388 h 1836326"/>
                  <a:gd name="connsiteX60" fmla="*/ 2125985 w 3335367"/>
                  <a:gd name="connsiteY60" fmla="*/ 1152388 h 1836326"/>
                  <a:gd name="connsiteX61" fmla="*/ 2125985 w 3335367"/>
                  <a:gd name="connsiteY61" fmla="*/ 1826957 h 1836326"/>
                  <a:gd name="connsiteX62" fmla="*/ 2275889 w 3335367"/>
                  <a:gd name="connsiteY62" fmla="*/ 1826957 h 1836326"/>
                  <a:gd name="connsiteX63" fmla="*/ 2275889 w 3335367"/>
                  <a:gd name="connsiteY63" fmla="*/ 1152388 h 1836326"/>
                  <a:gd name="connsiteX64" fmla="*/ 2407055 w 3335367"/>
                  <a:gd name="connsiteY64" fmla="*/ 1152388 h 1836326"/>
                  <a:gd name="connsiteX65" fmla="*/ 2275889 w 3335367"/>
                  <a:gd name="connsiteY65" fmla="*/ 605238 h 1836326"/>
                  <a:gd name="connsiteX66" fmla="*/ 2275889 w 3335367"/>
                  <a:gd name="connsiteY66" fmla="*/ 290439 h 1836326"/>
                  <a:gd name="connsiteX67" fmla="*/ 2399560 w 3335367"/>
                  <a:gd name="connsiteY67" fmla="*/ 788871 h 1836326"/>
                  <a:gd name="connsiteX68" fmla="*/ 2429540 w 3335367"/>
                  <a:gd name="connsiteY68" fmla="*/ 833842 h 1836326"/>
                  <a:gd name="connsiteX69" fmla="*/ 2729349 w 3335367"/>
                  <a:gd name="connsiteY69" fmla="*/ 1043708 h 1836326"/>
                  <a:gd name="connsiteX70" fmla="*/ 2729349 w 3335367"/>
                  <a:gd name="connsiteY70" fmla="*/ 1276059 h 1836326"/>
                  <a:gd name="connsiteX71" fmla="*/ 2650649 w 3335367"/>
                  <a:gd name="connsiteY71" fmla="*/ 1489673 h 1836326"/>
                  <a:gd name="connsiteX72" fmla="*/ 2725601 w 3335367"/>
                  <a:gd name="connsiteY72" fmla="*/ 1489673 h 1836326"/>
                  <a:gd name="connsiteX73" fmla="*/ 2725601 w 3335367"/>
                  <a:gd name="connsiteY73" fmla="*/ 1826957 h 1836326"/>
                  <a:gd name="connsiteX74" fmla="*/ 2875505 w 3335367"/>
                  <a:gd name="connsiteY74" fmla="*/ 1826957 h 1836326"/>
                  <a:gd name="connsiteX75" fmla="*/ 2875505 w 3335367"/>
                  <a:gd name="connsiteY75" fmla="*/ 1489673 h 1836326"/>
                  <a:gd name="connsiteX76" fmla="*/ 2950457 w 3335367"/>
                  <a:gd name="connsiteY76" fmla="*/ 1489673 h 1836326"/>
                  <a:gd name="connsiteX77" fmla="*/ 2950457 w 3335367"/>
                  <a:gd name="connsiteY77" fmla="*/ 1826957 h 1836326"/>
                  <a:gd name="connsiteX78" fmla="*/ 3100362 w 3335367"/>
                  <a:gd name="connsiteY78" fmla="*/ 1826957 h 1836326"/>
                  <a:gd name="connsiteX79" fmla="*/ 3100362 w 3335367"/>
                  <a:gd name="connsiteY79" fmla="*/ 1489673 h 1836326"/>
                  <a:gd name="connsiteX80" fmla="*/ 3175314 w 3335367"/>
                  <a:gd name="connsiteY80" fmla="*/ 1489673 h 1836326"/>
                  <a:gd name="connsiteX81" fmla="*/ 3104109 w 3335367"/>
                  <a:gd name="connsiteY81" fmla="*/ 1291050 h 1836326"/>
                  <a:gd name="connsiteX82" fmla="*/ 3104109 w 3335367"/>
                  <a:gd name="connsiteY82" fmla="*/ 1174874 h 1836326"/>
                  <a:gd name="connsiteX83" fmla="*/ 3186557 w 3335367"/>
                  <a:gd name="connsiteY83" fmla="*/ 1369749 h 1836326"/>
                  <a:gd name="connsiteX84" fmla="*/ 3254013 w 3335367"/>
                  <a:gd name="connsiteY84" fmla="*/ 1414721 h 1836326"/>
                  <a:gd name="connsiteX85" fmla="*/ 3298985 w 3335367"/>
                  <a:gd name="connsiteY85" fmla="*/ 1399730 h 1836326"/>
                  <a:gd name="connsiteX86" fmla="*/ 3317723 w 3335367"/>
                  <a:gd name="connsiteY86" fmla="*/ 1309788 h 1836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3335367" h="1836326">
                    <a:moveTo>
                      <a:pt x="3317723" y="1309788"/>
                    </a:moveTo>
                    <a:lnTo>
                      <a:pt x="3186557" y="998737"/>
                    </a:lnTo>
                    <a:cubicBezTo>
                      <a:pt x="3141585" y="935027"/>
                      <a:pt x="3070381" y="886308"/>
                      <a:pt x="2991681" y="863823"/>
                    </a:cubicBezTo>
                    <a:cubicBezTo>
                      <a:pt x="2969195" y="856328"/>
                      <a:pt x="2939214" y="852580"/>
                      <a:pt x="2912981" y="852580"/>
                    </a:cubicBezTo>
                    <a:cubicBezTo>
                      <a:pt x="2860515" y="852580"/>
                      <a:pt x="2811796" y="863823"/>
                      <a:pt x="2766825" y="886308"/>
                    </a:cubicBezTo>
                    <a:lnTo>
                      <a:pt x="2538221" y="725161"/>
                    </a:lnTo>
                    <a:lnTo>
                      <a:pt x="2403307" y="163021"/>
                    </a:lnTo>
                    <a:cubicBezTo>
                      <a:pt x="2399560" y="148030"/>
                      <a:pt x="2388317" y="129292"/>
                      <a:pt x="2377074" y="121797"/>
                    </a:cubicBezTo>
                    <a:cubicBezTo>
                      <a:pt x="2332103" y="88069"/>
                      <a:pt x="2279636" y="61835"/>
                      <a:pt x="2223422" y="46845"/>
                    </a:cubicBezTo>
                    <a:cubicBezTo>
                      <a:pt x="2178451" y="35602"/>
                      <a:pt x="2133480" y="28107"/>
                      <a:pt x="2088508" y="28107"/>
                    </a:cubicBezTo>
                    <a:cubicBezTo>
                      <a:pt x="2043537" y="28107"/>
                      <a:pt x="1998566" y="35602"/>
                      <a:pt x="1957342" y="46845"/>
                    </a:cubicBezTo>
                    <a:cubicBezTo>
                      <a:pt x="1901128" y="61835"/>
                      <a:pt x="1848662" y="88069"/>
                      <a:pt x="1803691" y="121797"/>
                    </a:cubicBezTo>
                    <a:cubicBezTo>
                      <a:pt x="1788700" y="133040"/>
                      <a:pt x="1781205" y="148030"/>
                      <a:pt x="1777457" y="163021"/>
                    </a:cubicBezTo>
                    <a:lnTo>
                      <a:pt x="1676272" y="567762"/>
                    </a:lnTo>
                    <a:lnTo>
                      <a:pt x="1578834" y="163021"/>
                    </a:lnTo>
                    <a:cubicBezTo>
                      <a:pt x="1575087" y="148030"/>
                      <a:pt x="1563844" y="129292"/>
                      <a:pt x="1552601" y="121797"/>
                    </a:cubicBezTo>
                    <a:cubicBezTo>
                      <a:pt x="1507630" y="88069"/>
                      <a:pt x="1455163" y="61835"/>
                      <a:pt x="1398949" y="46845"/>
                    </a:cubicBezTo>
                    <a:cubicBezTo>
                      <a:pt x="1353978" y="35602"/>
                      <a:pt x="1309007" y="28107"/>
                      <a:pt x="1264035" y="28107"/>
                    </a:cubicBezTo>
                    <a:cubicBezTo>
                      <a:pt x="1219064" y="28107"/>
                      <a:pt x="1174093" y="35602"/>
                      <a:pt x="1132869" y="46845"/>
                    </a:cubicBezTo>
                    <a:cubicBezTo>
                      <a:pt x="1076655" y="61835"/>
                      <a:pt x="1024189" y="88069"/>
                      <a:pt x="979218" y="121797"/>
                    </a:cubicBezTo>
                    <a:cubicBezTo>
                      <a:pt x="964227" y="133040"/>
                      <a:pt x="956732" y="148030"/>
                      <a:pt x="952984" y="163021"/>
                    </a:cubicBezTo>
                    <a:lnTo>
                      <a:pt x="818071" y="725161"/>
                    </a:lnTo>
                    <a:lnTo>
                      <a:pt x="589467" y="886308"/>
                    </a:lnTo>
                    <a:cubicBezTo>
                      <a:pt x="540748" y="863823"/>
                      <a:pt x="492029" y="852580"/>
                      <a:pt x="439563" y="852580"/>
                    </a:cubicBezTo>
                    <a:cubicBezTo>
                      <a:pt x="413329" y="852580"/>
                      <a:pt x="383348" y="856328"/>
                      <a:pt x="360863" y="863823"/>
                    </a:cubicBezTo>
                    <a:cubicBezTo>
                      <a:pt x="282163" y="882561"/>
                      <a:pt x="210959" y="931280"/>
                      <a:pt x="165987" y="998737"/>
                    </a:cubicBezTo>
                    <a:lnTo>
                      <a:pt x="34821" y="1309788"/>
                    </a:lnTo>
                    <a:cubicBezTo>
                      <a:pt x="19831" y="1343516"/>
                      <a:pt x="31074" y="1380992"/>
                      <a:pt x="57307" y="1403478"/>
                    </a:cubicBezTo>
                    <a:cubicBezTo>
                      <a:pt x="72297" y="1410973"/>
                      <a:pt x="87288" y="1414721"/>
                      <a:pt x="102278" y="1414721"/>
                    </a:cubicBezTo>
                    <a:cubicBezTo>
                      <a:pt x="132259" y="1414721"/>
                      <a:pt x="158492" y="1395983"/>
                      <a:pt x="169735" y="1369749"/>
                    </a:cubicBezTo>
                    <a:lnTo>
                      <a:pt x="252182" y="1174874"/>
                    </a:lnTo>
                    <a:lnTo>
                      <a:pt x="252182" y="1377245"/>
                    </a:lnTo>
                    <a:lnTo>
                      <a:pt x="252182" y="1826957"/>
                    </a:lnTo>
                    <a:lnTo>
                      <a:pt x="402086" y="1826957"/>
                    </a:lnTo>
                    <a:lnTo>
                      <a:pt x="402086" y="1377245"/>
                    </a:lnTo>
                    <a:lnTo>
                      <a:pt x="477039" y="1377245"/>
                    </a:lnTo>
                    <a:lnTo>
                      <a:pt x="477039" y="1826957"/>
                    </a:lnTo>
                    <a:lnTo>
                      <a:pt x="626943" y="1826957"/>
                    </a:lnTo>
                    <a:lnTo>
                      <a:pt x="626943" y="1039960"/>
                    </a:lnTo>
                    <a:lnTo>
                      <a:pt x="630690" y="1039960"/>
                    </a:lnTo>
                    <a:lnTo>
                      <a:pt x="926751" y="833842"/>
                    </a:lnTo>
                    <a:cubicBezTo>
                      <a:pt x="941741" y="822599"/>
                      <a:pt x="952984" y="807609"/>
                      <a:pt x="956732" y="788871"/>
                    </a:cubicBezTo>
                    <a:lnTo>
                      <a:pt x="1076655" y="290439"/>
                    </a:lnTo>
                    <a:lnTo>
                      <a:pt x="1076655" y="1826957"/>
                    </a:lnTo>
                    <a:lnTo>
                      <a:pt x="1226559" y="1826957"/>
                    </a:lnTo>
                    <a:lnTo>
                      <a:pt x="1226559" y="965008"/>
                    </a:lnTo>
                    <a:lnTo>
                      <a:pt x="1301512" y="965008"/>
                    </a:lnTo>
                    <a:lnTo>
                      <a:pt x="1301512" y="1826957"/>
                    </a:lnTo>
                    <a:lnTo>
                      <a:pt x="1451416" y="1826957"/>
                    </a:lnTo>
                    <a:lnTo>
                      <a:pt x="1451416" y="290439"/>
                    </a:lnTo>
                    <a:lnTo>
                      <a:pt x="1605067" y="908794"/>
                    </a:lnTo>
                    <a:cubicBezTo>
                      <a:pt x="1612563" y="942523"/>
                      <a:pt x="1642543" y="965008"/>
                      <a:pt x="1676272" y="965008"/>
                    </a:cubicBezTo>
                    <a:cubicBezTo>
                      <a:pt x="1710000" y="965008"/>
                      <a:pt x="1739981" y="942523"/>
                      <a:pt x="1747476" y="908794"/>
                    </a:cubicBezTo>
                    <a:lnTo>
                      <a:pt x="1901128" y="290439"/>
                    </a:lnTo>
                    <a:lnTo>
                      <a:pt x="1901128" y="605238"/>
                    </a:lnTo>
                    <a:lnTo>
                      <a:pt x="1769962" y="1152388"/>
                    </a:lnTo>
                    <a:lnTo>
                      <a:pt x="1901128" y="1152388"/>
                    </a:lnTo>
                    <a:lnTo>
                      <a:pt x="1901128" y="1826957"/>
                    </a:lnTo>
                    <a:lnTo>
                      <a:pt x="2051032" y="1826957"/>
                    </a:lnTo>
                    <a:lnTo>
                      <a:pt x="2051032" y="1152388"/>
                    </a:lnTo>
                    <a:lnTo>
                      <a:pt x="2125985" y="1152388"/>
                    </a:lnTo>
                    <a:lnTo>
                      <a:pt x="2125985" y="1826957"/>
                    </a:lnTo>
                    <a:lnTo>
                      <a:pt x="2275889" y="1826957"/>
                    </a:lnTo>
                    <a:lnTo>
                      <a:pt x="2275889" y="1152388"/>
                    </a:lnTo>
                    <a:lnTo>
                      <a:pt x="2407055" y="1152388"/>
                    </a:lnTo>
                    <a:lnTo>
                      <a:pt x="2275889" y="605238"/>
                    </a:lnTo>
                    <a:lnTo>
                      <a:pt x="2275889" y="290439"/>
                    </a:lnTo>
                    <a:lnTo>
                      <a:pt x="2399560" y="788871"/>
                    </a:lnTo>
                    <a:cubicBezTo>
                      <a:pt x="2403307" y="807609"/>
                      <a:pt x="2414550" y="822599"/>
                      <a:pt x="2429540" y="833842"/>
                    </a:cubicBezTo>
                    <a:lnTo>
                      <a:pt x="2729349" y="1043708"/>
                    </a:lnTo>
                    <a:lnTo>
                      <a:pt x="2729349" y="1276059"/>
                    </a:lnTo>
                    <a:lnTo>
                      <a:pt x="2650649" y="1489673"/>
                    </a:lnTo>
                    <a:lnTo>
                      <a:pt x="2725601" y="1489673"/>
                    </a:lnTo>
                    <a:lnTo>
                      <a:pt x="2725601" y="1826957"/>
                    </a:lnTo>
                    <a:lnTo>
                      <a:pt x="2875505" y="1826957"/>
                    </a:lnTo>
                    <a:lnTo>
                      <a:pt x="2875505" y="1489673"/>
                    </a:lnTo>
                    <a:lnTo>
                      <a:pt x="2950457" y="1489673"/>
                    </a:lnTo>
                    <a:lnTo>
                      <a:pt x="2950457" y="1826957"/>
                    </a:lnTo>
                    <a:lnTo>
                      <a:pt x="3100362" y="1826957"/>
                    </a:lnTo>
                    <a:lnTo>
                      <a:pt x="3100362" y="1489673"/>
                    </a:lnTo>
                    <a:lnTo>
                      <a:pt x="3175314" y="1489673"/>
                    </a:lnTo>
                    <a:lnTo>
                      <a:pt x="3104109" y="1291050"/>
                    </a:lnTo>
                    <a:lnTo>
                      <a:pt x="3104109" y="1174874"/>
                    </a:lnTo>
                    <a:lnTo>
                      <a:pt x="3186557" y="1369749"/>
                    </a:lnTo>
                    <a:cubicBezTo>
                      <a:pt x="3197799" y="1399730"/>
                      <a:pt x="3227780" y="1414721"/>
                      <a:pt x="3254013" y="1414721"/>
                    </a:cubicBezTo>
                    <a:cubicBezTo>
                      <a:pt x="3269004" y="1414721"/>
                      <a:pt x="3283994" y="1410973"/>
                      <a:pt x="3298985" y="1399730"/>
                    </a:cubicBezTo>
                    <a:cubicBezTo>
                      <a:pt x="3321470" y="1380992"/>
                      <a:pt x="3332713" y="1339769"/>
                      <a:pt x="3317723" y="13097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pic>
          <p:nvPicPr>
            <p:cNvPr id="13" name="グラフィック 12" descr="風船の動物">
              <a:extLst>
                <a:ext uri="{FF2B5EF4-FFF2-40B4-BE49-F238E27FC236}">
                  <a16:creationId xmlns:a16="http://schemas.microsoft.com/office/drawing/2014/main" id="{5ABB91B2-BDE2-4C9E-8313-8B51DDCB9A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rot="1184692">
              <a:off x="912314" y="593554"/>
              <a:ext cx="2701518" cy="2701518"/>
            </a:xfrm>
            <a:prstGeom prst="rect">
              <a:avLst/>
            </a:prstGeom>
          </p:spPr>
        </p:pic>
        <p:pic>
          <p:nvPicPr>
            <p:cNvPr id="15" name="グラフィック 14" descr="風船">
              <a:extLst>
                <a:ext uri="{FF2B5EF4-FFF2-40B4-BE49-F238E27FC236}">
                  <a16:creationId xmlns:a16="http://schemas.microsoft.com/office/drawing/2014/main" id="{F84DF2FF-C9F8-4575-B72A-3AD394E244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368331" y="863936"/>
              <a:ext cx="2318600" cy="2318600"/>
            </a:xfrm>
            <a:prstGeom prst="rect">
              <a:avLst/>
            </a:prstGeom>
          </p:spPr>
        </p:pic>
        <p:pic>
          <p:nvPicPr>
            <p:cNvPr id="26" name="グラフィック 25" descr="風船">
              <a:extLst>
                <a:ext uri="{FF2B5EF4-FFF2-40B4-BE49-F238E27FC236}">
                  <a16:creationId xmlns:a16="http://schemas.microsoft.com/office/drawing/2014/main" id="{34F4A3AF-E247-41DC-8856-E425DE5F81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630080" y="2367017"/>
              <a:ext cx="1920240" cy="1920240"/>
            </a:xfrm>
            <a:prstGeom prst="rect">
              <a:avLst/>
            </a:prstGeom>
          </p:spPr>
        </p:pic>
        <p:sp>
          <p:nvSpPr>
            <p:cNvPr id="30" name="フリーフォーム:図形 29">
              <a:extLst>
                <a:ext uri="{FF2B5EF4-FFF2-40B4-BE49-F238E27FC236}">
                  <a16:creationId xmlns:a16="http://schemas.microsoft.com/office/drawing/2014/main" id="{9F57C3E1-CEE6-4EAA-8132-2C4457D27204}"/>
                </a:ext>
              </a:extLst>
            </p:cNvPr>
            <p:cNvSpPr/>
            <p:nvPr userDrawn="1"/>
          </p:nvSpPr>
          <p:spPr>
            <a:xfrm>
              <a:off x="6330032" y="2974339"/>
              <a:ext cx="536948" cy="1920240"/>
            </a:xfrm>
            <a:custGeom>
              <a:avLst/>
              <a:gdLst>
                <a:gd name="connsiteX0" fmla="*/ 0 w 418000"/>
                <a:gd name="connsiteY0" fmla="*/ 0 h 2003853"/>
                <a:gd name="connsiteX1" fmla="*/ 406400 w 418000"/>
                <a:gd name="connsiteY1" fmla="*/ 939800 h 2003853"/>
                <a:gd name="connsiteX2" fmla="*/ 304800 w 418000"/>
                <a:gd name="connsiteY2" fmla="*/ 1930400 h 2003853"/>
                <a:gd name="connsiteX3" fmla="*/ 279400 w 418000"/>
                <a:gd name="connsiteY3" fmla="*/ 1854200 h 20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000" h="2003853">
                  <a:moveTo>
                    <a:pt x="0" y="0"/>
                  </a:moveTo>
                  <a:cubicBezTo>
                    <a:pt x="177800" y="309033"/>
                    <a:pt x="355600" y="618067"/>
                    <a:pt x="406400" y="939800"/>
                  </a:cubicBezTo>
                  <a:cubicBezTo>
                    <a:pt x="457200" y="1261533"/>
                    <a:pt x="325967" y="1778000"/>
                    <a:pt x="304800" y="1930400"/>
                  </a:cubicBezTo>
                  <a:cubicBezTo>
                    <a:pt x="283633" y="2082800"/>
                    <a:pt x="281516" y="1968500"/>
                    <a:pt x="279400" y="1854200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フリーフォーム:図形 30">
              <a:extLst>
                <a:ext uri="{FF2B5EF4-FFF2-40B4-BE49-F238E27FC236}">
                  <a16:creationId xmlns:a16="http://schemas.microsoft.com/office/drawing/2014/main" id="{F27FE265-2F46-4950-9124-14B226B36703}"/>
                </a:ext>
              </a:extLst>
            </p:cNvPr>
            <p:cNvSpPr/>
            <p:nvPr userDrawn="1"/>
          </p:nvSpPr>
          <p:spPr>
            <a:xfrm rot="21350836">
              <a:off x="6693546" y="4149154"/>
              <a:ext cx="849783" cy="861611"/>
            </a:xfrm>
            <a:custGeom>
              <a:avLst/>
              <a:gdLst>
                <a:gd name="connsiteX0" fmla="*/ 787400 w 863167"/>
                <a:gd name="connsiteY0" fmla="*/ 0 h 762000"/>
                <a:gd name="connsiteX1" fmla="*/ 787400 w 863167"/>
                <a:gd name="connsiteY1" fmla="*/ 482600 h 762000"/>
                <a:gd name="connsiteX2" fmla="*/ 0 w 863167"/>
                <a:gd name="connsiteY2" fmla="*/ 762000 h 762000"/>
                <a:gd name="connsiteX3" fmla="*/ 0 w 863167"/>
                <a:gd name="connsiteY3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3167" h="762000">
                  <a:moveTo>
                    <a:pt x="787400" y="0"/>
                  </a:moveTo>
                  <a:cubicBezTo>
                    <a:pt x="853016" y="177800"/>
                    <a:pt x="918633" y="355600"/>
                    <a:pt x="787400" y="482600"/>
                  </a:cubicBezTo>
                  <a:cubicBezTo>
                    <a:pt x="656167" y="609600"/>
                    <a:pt x="0" y="762000"/>
                    <a:pt x="0" y="762000"/>
                  </a:cubicBezTo>
                  <a:lnTo>
                    <a:pt x="0" y="762000"/>
                  </a:ln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フリーフォーム:図形 31">
              <a:extLst>
                <a:ext uri="{FF2B5EF4-FFF2-40B4-BE49-F238E27FC236}">
                  <a16:creationId xmlns:a16="http://schemas.microsoft.com/office/drawing/2014/main" id="{EAF8F11B-32D5-49D1-8D2F-213FAB437AAB}"/>
                </a:ext>
              </a:extLst>
            </p:cNvPr>
            <p:cNvSpPr/>
            <p:nvPr userDrawn="1"/>
          </p:nvSpPr>
          <p:spPr>
            <a:xfrm rot="21403645">
              <a:off x="2515548" y="3134104"/>
              <a:ext cx="783210" cy="1920240"/>
            </a:xfrm>
            <a:custGeom>
              <a:avLst/>
              <a:gdLst>
                <a:gd name="connsiteX0" fmla="*/ 356221 w 817250"/>
                <a:gd name="connsiteY0" fmla="*/ 0 h 1988903"/>
                <a:gd name="connsiteX1" fmla="*/ 621 w 817250"/>
                <a:gd name="connsiteY1" fmla="*/ 609600 h 1988903"/>
                <a:gd name="connsiteX2" fmla="*/ 432421 w 817250"/>
                <a:gd name="connsiteY2" fmla="*/ 1168400 h 1988903"/>
                <a:gd name="connsiteX3" fmla="*/ 762621 w 817250"/>
                <a:gd name="connsiteY3" fmla="*/ 1930400 h 1988903"/>
                <a:gd name="connsiteX4" fmla="*/ 813421 w 817250"/>
                <a:gd name="connsiteY4" fmla="*/ 1879600 h 198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250" h="1988903">
                  <a:moveTo>
                    <a:pt x="356221" y="0"/>
                  </a:moveTo>
                  <a:cubicBezTo>
                    <a:pt x="172071" y="207433"/>
                    <a:pt x="-12079" y="414867"/>
                    <a:pt x="621" y="609600"/>
                  </a:cubicBezTo>
                  <a:cubicBezTo>
                    <a:pt x="13321" y="804333"/>
                    <a:pt x="305421" y="948267"/>
                    <a:pt x="432421" y="1168400"/>
                  </a:cubicBezTo>
                  <a:cubicBezTo>
                    <a:pt x="559421" y="1388533"/>
                    <a:pt x="699121" y="1811867"/>
                    <a:pt x="762621" y="1930400"/>
                  </a:cubicBezTo>
                  <a:cubicBezTo>
                    <a:pt x="826121" y="2048933"/>
                    <a:pt x="819771" y="1964266"/>
                    <a:pt x="813421" y="1879600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二等辺三角形 32">
              <a:extLst>
                <a:ext uri="{FF2B5EF4-FFF2-40B4-BE49-F238E27FC236}">
                  <a16:creationId xmlns:a16="http://schemas.microsoft.com/office/drawing/2014/main" id="{2BF0C0FD-55C2-4FF9-8613-F9A75C28B10D}"/>
                </a:ext>
              </a:extLst>
            </p:cNvPr>
            <p:cNvSpPr/>
            <p:nvPr userDrawn="1"/>
          </p:nvSpPr>
          <p:spPr>
            <a:xfrm rot="20989560">
              <a:off x="2709116" y="2878244"/>
              <a:ext cx="182880" cy="18288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フリーフォーム:図形 33">
              <a:extLst>
                <a:ext uri="{FF2B5EF4-FFF2-40B4-BE49-F238E27FC236}">
                  <a16:creationId xmlns:a16="http://schemas.microsoft.com/office/drawing/2014/main" id="{EA03ADA9-7972-4390-9FD9-E5AE971D52F2}"/>
                </a:ext>
              </a:extLst>
            </p:cNvPr>
            <p:cNvSpPr/>
            <p:nvPr userDrawn="1"/>
          </p:nvSpPr>
          <p:spPr>
            <a:xfrm flipH="1">
              <a:off x="6478677" y="2828514"/>
              <a:ext cx="231317" cy="2058475"/>
            </a:xfrm>
            <a:custGeom>
              <a:avLst/>
              <a:gdLst>
                <a:gd name="connsiteX0" fmla="*/ 0 w 195137"/>
                <a:gd name="connsiteY0" fmla="*/ 0 h 1968126"/>
                <a:gd name="connsiteX1" fmla="*/ 194733 w 195137"/>
                <a:gd name="connsiteY1" fmla="*/ 931333 h 1968126"/>
                <a:gd name="connsiteX2" fmla="*/ 50800 w 195137"/>
                <a:gd name="connsiteY2" fmla="*/ 1879600 h 1968126"/>
                <a:gd name="connsiteX3" fmla="*/ 42333 w 195137"/>
                <a:gd name="connsiteY3" fmla="*/ 1871133 h 196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137" h="1968126">
                  <a:moveTo>
                    <a:pt x="0" y="0"/>
                  </a:moveTo>
                  <a:cubicBezTo>
                    <a:pt x="93133" y="309033"/>
                    <a:pt x="186266" y="618066"/>
                    <a:pt x="194733" y="931333"/>
                  </a:cubicBezTo>
                  <a:cubicBezTo>
                    <a:pt x="203200" y="1244600"/>
                    <a:pt x="76200" y="1722967"/>
                    <a:pt x="50800" y="1879600"/>
                  </a:cubicBezTo>
                  <a:cubicBezTo>
                    <a:pt x="25400" y="2036233"/>
                    <a:pt x="33866" y="1953683"/>
                    <a:pt x="42333" y="1871133"/>
                  </a:cubicBezTo>
                </a:path>
              </a:pathLst>
            </a:cu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長方形 50">
              <a:extLst>
                <a:ext uri="{FF2B5EF4-FFF2-40B4-BE49-F238E27FC236}">
                  <a16:creationId xmlns:a16="http://schemas.microsoft.com/office/drawing/2014/main" id="{CA28A68C-5908-45B0-B0EB-60CA4147F3E6}"/>
                </a:ext>
              </a:extLst>
            </p:cNvPr>
            <p:cNvSpPr/>
            <p:nvPr userDrawn="1"/>
          </p:nvSpPr>
          <p:spPr>
            <a:xfrm>
              <a:off x="7640373" y="3840065"/>
              <a:ext cx="188308" cy="4022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フリーフォーム:図形 49">
              <a:extLst>
                <a:ext uri="{FF2B5EF4-FFF2-40B4-BE49-F238E27FC236}">
                  <a16:creationId xmlns:a16="http://schemas.microsoft.com/office/drawing/2014/main" id="{DB3FE692-FEDB-43EA-A436-D15E95040B3C}"/>
                </a:ext>
              </a:extLst>
            </p:cNvPr>
            <p:cNvSpPr/>
            <p:nvPr userDrawn="1"/>
          </p:nvSpPr>
          <p:spPr>
            <a:xfrm>
              <a:off x="6722532" y="3922793"/>
              <a:ext cx="1168169" cy="1121224"/>
            </a:xfrm>
            <a:custGeom>
              <a:avLst/>
              <a:gdLst>
                <a:gd name="connsiteX0" fmla="*/ 965200 w 1038938"/>
                <a:gd name="connsiteY0" fmla="*/ 0 h 880534"/>
                <a:gd name="connsiteX1" fmla="*/ 939800 w 1038938"/>
                <a:gd name="connsiteY1" fmla="*/ 431800 h 880534"/>
                <a:gd name="connsiteX2" fmla="*/ 0 w 1038938"/>
                <a:gd name="connsiteY2" fmla="*/ 880534 h 88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8938" h="880534">
                  <a:moveTo>
                    <a:pt x="965200" y="0"/>
                  </a:moveTo>
                  <a:cubicBezTo>
                    <a:pt x="1032933" y="142522"/>
                    <a:pt x="1100667" y="285044"/>
                    <a:pt x="939800" y="431800"/>
                  </a:cubicBezTo>
                  <a:cubicBezTo>
                    <a:pt x="778933" y="578556"/>
                    <a:pt x="389466" y="729545"/>
                    <a:pt x="0" y="880534"/>
                  </a:cubicBezTo>
                </a:path>
              </a:pathLst>
            </a:custGeom>
            <a:noFill/>
            <a:ln w="762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632641A5-8959-4AB7-81DF-78D54BD4466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135289" y="2993826"/>
            <a:ext cx="7868287" cy="1854036"/>
          </a:xfrm>
          <a:prstGeom prst="ellipse">
            <a:avLst/>
          </a:prstGeom>
          <a:solidFill>
            <a:schemeClr val="tx1"/>
          </a:solidFill>
          <a:ln w="88900">
            <a:solidFill>
              <a:schemeClr val="bg1"/>
            </a:solidFill>
          </a:ln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/>
              <a:t>タイトル</a:t>
            </a:r>
            <a:endParaRPr lang="ja-JP" altLang="en-US" dirty="0"/>
          </a:p>
        </p:txBody>
      </p:sp>
      <p:sp>
        <p:nvSpPr>
          <p:cNvPr id="54" name="テキスト プレースホルダー 53">
            <a:extLst>
              <a:ext uri="{FF2B5EF4-FFF2-40B4-BE49-F238E27FC236}">
                <a16:creationId xmlns:a16="http://schemas.microsoft.com/office/drawing/2014/main" id="{7F60A79F-F35A-438C-8C12-01E3B4BA5D6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21794" y="9444777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>
                <a:solidFill>
                  <a:schemeClr val="bg1"/>
                </a:solidFill>
              </a:defRPr>
            </a:lvl2pPr>
            <a:lvl3pPr marL="1400883" indent="0" algn="ctr">
              <a:buNone/>
              <a:defRPr>
                <a:solidFill>
                  <a:schemeClr val="bg1"/>
                </a:solidFill>
              </a:defRPr>
            </a:lvl3pPr>
            <a:lvl4pPr marL="2101324" indent="0" algn="ctr">
              <a:buNone/>
              <a:defRPr>
                <a:solidFill>
                  <a:schemeClr val="bg1"/>
                </a:solidFill>
              </a:defRPr>
            </a:lvl4pPr>
            <a:lvl5pPr marL="28017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屋台の詳細</a:t>
            </a:r>
            <a:endParaRPr lang="ja-JP" altLang="en-US" dirty="0"/>
          </a:p>
        </p:txBody>
      </p:sp>
      <p:sp>
        <p:nvSpPr>
          <p:cNvPr id="44" name="テキスト プレースホルダー 53">
            <a:extLst>
              <a:ext uri="{FF2B5EF4-FFF2-40B4-BE49-F238E27FC236}">
                <a16:creationId xmlns:a16="http://schemas.microsoft.com/office/drawing/2014/main" id="{0D8AF774-62FA-410B-8D01-357CD7A745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6386" y="9444777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>
                <a:solidFill>
                  <a:schemeClr val="bg1"/>
                </a:solidFill>
              </a:defRPr>
            </a:lvl2pPr>
            <a:lvl3pPr marL="1400883" indent="0" algn="ctr">
              <a:buNone/>
              <a:defRPr>
                <a:solidFill>
                  <a:schemeClr val="bg1"/>
                </a:solidFill>
              </a:defRPr>
            </a:lvl3pPr>
            <a:lvl4pPr marL="2101324" indent="0" algn="ctr">
              <a:buNone/>
              <a:defRPr>
                <a:solidFill>
                  <a:schemeClr val="bg1"/>
                </a:solidFill>
              </a:defRPr>
            </a:lvl4pPr>
            <a:lvl5pPr marL="28017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屋台の詳細</a:t>
            </a:r>
            <a:endParaRPr lang="ja-JP" altLang="en-US" dirty="0"/>
          </a:p>
        </p:txBody>
      </p:sp>
      <p:sp>
        <p:nvSpPr>
          <p:cNvPr id="45" name="テキスト プレースホルダー 53">
            <a:extLst>
              <a:ext uri="{FF2B5EF4-FFF2-40B4-BE49-F238E27FC236}">
                <a16:creationId xmlns:a16="http://schemas.microsoft.com/office/drawing/2014/main" id="{D763D964-1856-474E-A6E5-88C4FD843C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0978" y="9444777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>
                <a:solidFill>
                  <a:schemeClr val="bg1"/>
                </a:solidFill>
              </a:defRPr>
            </a:lvl2pPr>
            <a:lvl3pPr marL="1400883" indent="0" algn="ctr">
              <a:buNone/>
              <a:defRPr>
                <a:solidFill>
                  <a:schemeClr val="bg1"/>
                </a:solidFill>
              </a:defRPr>
            </a:lvl3pPr>
            <a:lvl4pPr marL="2101324" indent="0" algn="ctr">
              <a:buNone/>
              <a:defRPr>
                <a:solidFill>
                  <a:schemeClr val="bg1"/>
                </a:solidFill>
              </a:defRPr>
            </a:lvl4pPr>
            <a:lvl5pPr marL="28017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屋台の詳細</a:t>
            </a:r>
            <a:endParaRPr lang="ja-JP" altLang="en-US" dirty="0"/>
          </a:p>
        </p:txBody>
      </p:sp>
      <p:sp>
        <p:nvSpPr>
          <p:cNvPr id="46" name="テキスト プレースホルダー 53">
            <a:extLst>
              <a:ext uri="{FF2B5EF4-FFF2-40B4-BE49-F238E27FC236}">
                <a16:creationId xmlns:a16="http://schemas.microsoft.com/office/drawing/2014/main" id="{F0C22554-8938-44E3-BEB1-3438ACC7E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794" y="12131183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>
                <a:solidFill>
                  <a:schemeClr val="bg1"/>
                </a:solidFill>
              </a:defRPr>
            </a:lvl2pPr>
            <a:lvl3pPr marL="1400883" indent="0" algn="ctr">
              <a:buNone/>
              <a:defRPr>
                <a:solidFill>
                  <a:schemeClr val="bg1"/>
                </a:solidFill>
              </a:defRPr>
            </a:lvl3pPr>
            <a:lvl4pPr marL="2101324" indent="0" algn="ctr">
              <a:buNone/>
              <a:defRPr>
                <a:solidFill>
                  <a:schemeClr val="bg1"/>
                </a:solidFill>
              </a:defRPr>
            </a:lvl4pPr>
            <a:lvl5pPr marL="28017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屋台の詳細</a:t>
            </a:r>
            <a:endParaRPr lang="ja-JP" altLang="en-US" dirty="0"/>
          </a:p>
        </p:txBody>
      </p:sp>
      <p:sp>
        <p:nvSpPr>
          <p:cNvPr id="47" name="テキスト プレースホルダー 53">
            <a:extLst>
              <a:ext uri="{FF2B5EF4-FFF2-40B4-BE49-F238E27FC236}">
                <a16:creationId xmlns:a16="http://schemas.microsoft.com/office/drawing/2014/main" id="{71ACD3B4-FA2C-4D12-B77B-E12F3440C0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6386" y="12131183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>
                <a:solidFill>
                  <a:schemeClr val="bg1"/>
                </a:solidFill>
              </a:defRPr>
            </a:lvl2pPr>
            <a:lvl3pPr marL="1400883" indent="0" algn="ctr">
              <a:buNone/>
              <a:defRPr>
                <a:solidFill>
                  <a:schemeClr val="bg1"/>
                </a:solidFill>
              </a:defRPr>
            </a:lvl3pPr>
            <a:lvl4pPr marL="2101324" indent="0" algn="ctr">
              <a:buNone/>
              <a:defRPr>
                <a:solidFill>
                  <a:schemeClr val="bg1"/>
                </a:solidFill>
              </a:defRPr>
            </a:lvl4pPr>
            <a:lvl5pPr marL="28017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屋台の詳細</a:t>
            </a:r>
            <a:endParaRPr lang="ja-JP" altLang="en-US" dirty="0"/>
          </a:p>
        </p:txBody>
      </p:sp>
      <p:sp>
        <p:nvSpPr>
          <p:cNvPr id="48" name="テキスト プレースホルダー 53">
            <a:extLst>
              <a:ext uri="{FF2B5EF4-FFF2-40B4-BE49-F238E27FC236}">
                <a16:creationId xmlns:a16="http://schemas.microsoft.com/office/drawing/2014/main" id="{DDC4B134-C9D9-4CFB-8A0B-43F1B0E15B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0978" y="12131183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>
                <a:solidFill>
                  <a:schemeClr val="bg1"/>
                </a:solidFill>
              </a:defRPr>
            </a:lvl2pPr>
            <a:lvl3pPr marL="1400883" indent="0" algn="ctr">
              <a:buNone/>
              <a:defRPr>
                <a:solidFill>
                  <a:schemeClr val="bg1"/>
                </a:solidFill>
              </a:defRPr>
            </a:lvl3pPr>
            <a:lvl4pPr marL="2101324" indent="0" algn="ctr">
              <a:buNone/>
              <a:defRPr>
                <a:solidFill>
                  <a:schemeClr val="bg1"/>
                </a:solidFill>
              </a:defRPr>
            </a:lvl4pPr>
            <a:lvl5pPr marL="28017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屋台の詳細</a:t>
            </a:r>
            <a:endParaRPr lang="ja-JP" altLang="en-US" dirty="0"/>
          </a:p>
        </p:txBody>
      </p:sp>
      <p:sp>
        <p:nvSpPr>
          <p:cNvPr id="11" name="長方形 10">
            <a:extLst>
              <a:ext uri="{FF2B5EF4-FFF2-40B4-BE49-F238E27FC236}">
                <a16:creationId xmlns:a16="http://schemas.microsoft.com/office/drawing/2014/main" id="{3E155802-0622-4D50-95D7-19A0BA65BCC2}"/>
              </a:ext>
            </a:extLst>
          </p:cNvPr>
          <p:cNvSpPr/>
          <p:nvPr userDrawn="1"/>
        </p:nvSpPr>
        <p:spPr>
          <a:xfrm>
            <a:off x="0" y="13333344"/>
            <a:ext cx="10079182" cy="22530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テキスト プレースホルダー 53">
            <a:extLst>
              <a:ext uri="{FF2B5EF4-FFF2-40B4-BE49-F238E27FC236}">
                <a16:creationId xmlns:a16="http://schemas.microsoft.com/office/drawing/2014/main" id="{6DF044AA-8AEF-42FE-84A8-FBBBA000F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1794" y="6758371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>
                <a:solidFill>
                  <a:schemeClr val="bg1"/>
                </a:solidFill>
              </a:defRPr>
            </a:lvl2pPr>
            <a:lvl3pPr marL="1400883" indent="0" algn="ctr">
              <a:buNone/>
              <a:defRPr>
                <a:solidFill>
                  <a:schemeClr val="bg1"/>
                </a:solidFill>
              </a:defRPr>
            </a:lvl3pPr>
            <a:lvl4pPr marL="2101324" indent="0" algn="ctr">
              <a:buNone/>
              <a:defRPr>
                <a:solidFill>
                  <a:schemeClr val="bg1"/>
                </a:solidFill>
              </a:defRPr>
            </a:lvl4pPr>
            <a:lvl5pPr marL="28017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屋台の詳細</a:t>
            </a:r>
            <a:endParaRPr lang="ja-JP" altLang="en-US" dirty="0"/>
          </a:p>
        </p:txBody>
      </p:sp>
      <p:sp>
        <p:nvSpPr>
          <p:cNvPr id="65" name="テキスト プレースホルダー 53">
            <a:extLst>
              <a:ext uri="{FF2B5EF4-FFF2-40B4-BE49-F238E27FC236}">
                <a16:creationId xmlns:a16="http://schemas.microsoft.com/office/drawing/2014/main" id="{EF158D84-4D62-4B44-AFF3-9E9E297B41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6386" y="6758371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>
                <a:solidFill>
                  <a:schemeClr val="bg1"/>
                </a:solidFill>
              </a:defRPr>
            </a:lvl2pPr>
            <a:lvl3pPr marL="1400883" indent="0" algn="ctr">
              <a:buNone/>
              <a:defRPr>
                <a:solidFill>
                  <a:schemeClr val="bg1"/>
                </a:solidFill>
              </a:defRPr>
            </a:lvl3pPr>
            <a:lvl4pPr marL="2101324" indent="0" algn="ctr">
              <a:buNone/>
              <a:defRPr>
                <a:solidFill>
                  <a:schemeClr val="bg1"/>
                </a:solidFill>
              </a:defRPr>
            </a:lvl4pPr>
            <a:lvl5pPr marL="28017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屋台の詳細</a:t>
            </a:r>
            <a:endParaRPr lang="ja-JP" altLang="en-US" dirty="0"/>
          </a:p>
        </p:txBody>
      </p:sp>
      <p:sp>
        <p:nvSpPr>
          <p:cNvPr id="67" name="テキスト プレースホルダー 53">
            <a:extLst>
              <a:ext uri="{FF2B5EF4-FFF2-40B4-BE49-F238E27FC236}">
                <a16:creationId xmlns:a16="http://schemas.microsoft.com/office/drawing/2014/main" id="{3FB3B991-690D-489E-A660-A60EC68170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0978" y="6758371"/>
            <a:ext cx="2468880" cy="92420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 algn="ctr">
              <a:buNone/>
              <a:defRPr>
                <a:solidFill>
                  <a:schemeClr val="bg1"/>
                </a:solidFill>
              </a:defRPr>
            </a:lvl2pPr>
            <a:lvl3pPr marL="1400883" indent="0" algn="ctr">
              <a:buNone/>
              <a:defRPr>
                <a:solidFill>
                  <a:schemeClr val="bg1"/>
                </a:solidFill>
              </a:defRPr>
            </a:lvl3pPr>
            <a:lvl4pPr marL="2101324" indent="0" algn="ctr">
              <a:buNone/>
              <a:defRPr>
                <a:solidFill>
                  <a:schemeClr val="bg1"/>
                </a:solidFill>
              </a:defRPr>
            </a:lvl4pPr>
            <a:lvl5pPr marL="28017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屋台の詳細</a:t>
            </a:r>
            <a:endParaRPr lang="ja-JP" altLang="en-US" dirty="0"/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E5CF1CA7-5CB6-4143-8D38-65403B0939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8604" y="13695363"/>
            <a:ext cx="8541192" cy="1548491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700443" indent="0">
              <a:buNone/>
              <a:defRPr/>
            </a:lvl2pPr>
            <a:lvl3pPr marL="1400883" indent="0">
              <a:buNone/>
              <a:defRPr/>
            </a:lvl3pPr>
            <a:lvl4pPr marL="2101324" indent="0">
              <a:buNone/>
              <a:defRPr/>
            </a:lvl4pPr>
            <a:lvl5pPr marL="2801765" indent="0">
              <a:buNone/>
              <a:defRPr/>
            </a:lvl5pPr>
          </a:lstStyle>
          <a:p>
            <a:pPr lvl="0" rtl="0"/>
            <a:r>
              <a:rPr lang="ja-JP" altLang="en-US"/>
              <a:t>販売日、会場、出欠確認の詳細 </a:t>
            </a:r>
            <a:endParaRPr lang="ja-JP" altLang="en-US" dirty="0"/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02B9971-8DA0-4273-BDD2-AA6138C6B270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358723" y="391671"/>
            <a:ext cx="2194560" cy="2194560"/>
          </a:xfrm>
          <a:prstGeom prst="star16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700443" indent="0">
              <a:buNone/>
              <a:defRPr/>
            </a:lvl2pPr>
            <a:lvl3pPr marL="1400883" indent="0">
              <a:buNone/>
              <a:defRPr/>
            </a:lvl3pPr>
            <a:lvl4pPr marL="2101324" indent="0">
              <a:buNone/>
              <a:defRPr/>
            </a:lvl4pPr>
            <a:lvl5pPr marL="2801765" indent="0">
              <a:buNone/>
              <a:defRPr/>
            </a:lvl5pPr>
          </a:lstStyle>
          <a:p>
            <a:pPr lvl="0" rtl="0"/>
            <a:r>
              <a:rPr lang="ja-JP" altLang="en-US"/>
              <a:t>マスター テキストのスタイルを編集する</a:t>
            </a:r>
            <a:endParaRPr lang="ja-JP" altLang="en-US" dirty="0"/>
          </a:p>
        </p:txBody>
      </p:sp>
      <p:cxnSp>
        <p:nvCxnSpPr>
          <p:cNvPr id="28" name="直線​​コネクタ(S) 27">
            <a:extLst>
              <a:ext uri="{FF2B5EF4-FFF2-40B4-BE49-F238E27FC236}">
                <a16:creationId xmlns:a16="http://schemas.microsoft.com/office/drawing/2014/main" id="{F5395118-D2F5-4C2E-98C9-9F4384D5B4AB}"/>
              </a:ext>
            </a:extLst>
          </p:cNvPr>
          <p:cNvCxnSpPr/>
          <p:nvPr userDrawn="1"/>
        </p:nvCxnSpPr>
        <p:spPr>
          <a:xfrm>
            <a:off x="821794" y="675837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​​コネクタ(S) 68">
            <a:extLst>
              <a:ext uri="{FF2B5EF4-FFF2-40B4-BE49-F238E27FC236}">
                <a16:creationId xmlns:a16="http://schemas.microsoft.com/office/drawing/2014/main" id="{3DA7CD44-7AAA-40B9-90F7-8E753AC53270}"/>
              </a:ext>
            </a:extLst>
          </p:cNvPr>
          <p:cNvCxnSpPr/>
          <p:nvPr userDrawn="1"/>
        </p:nvCxnSpPr>
        <p:spPr>
          <a:xfrm>
            <a:off x="821794" y="7700480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​​コネクタ(S) 70">
            <a:extLst>
              <a:ext uri="{FF2B5EF4-FFF2-40B4-BE49-F238E27FC236}">
                <a16:creationId xmlns:a16="http://schemas.microsoft.com/office/drawing/2014/main" id="{34D781B6-33F8-41D2-BDDB-A5D7CF075158}"/>
              </a:ext>
            </a:extLst>
          </p:cNvPr>
          <p:cNvCxnSpPr/>
          <p:nvPr userDrawn="1"/>
        </p:nvCxnSpPr>
        <p:spPr>
          <a:xfrm>
            <a:off x="3816386" y="675837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​​コネクタ 72">
            <a:extLst>
              <a:ext uri="{FF2B5EF4-FFF2-40B4-BE49-F238E27FC236}">
                <a16:creationId xmlns:a16="http://schemas.microsoft.com/office/drawing/2014/main" id="{72597EA8-705A-4A4A-AE8A-943820E00DE1}"/>
              </a:ext>
            </a:extLst>
          </p:cNvPr>
          <p:cNvCxnSpPr/>
          <p:nvPr userDrawn="1"/>
        </p:nvCxnSpPr>
        <p:spPr>
          <a:xfrm>
            <a:off x="3820975" y="7700480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​​コネクタ(S) 73">
            <a:extLst>
              <a:ext uri="{FF2B5EF4-FFF2-40B4-BE49-F238E27FC236}">
                <a16:creationId xmlns:a16="http://schemas.microsoft.com/office/drawing/2014/main" id="{680D73D0-EFC9-4E48-BF11-0497828A692D}"/>
              </a:ext>
            </a:extLst>
          </p:cNvPr>
          <p:cNvCxnSpPr/>
          <p:nvPr userDrawn="1"/>
        </p:nvCxnSpPr>
        <p:spPr>
          <a:xfrm>
            <a:off x="6810978" y="675837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​​コネクタ(S) 74">
            <a:extLst>
              <a:ext uri="{FF2B5EF4-FFF2-40B4-BE49-F238E27FC236}">
                <a16:creationId xmlns:a16="http://schemas.microsoft.com/office/drawing/2014/main" id="{5748F0A3-A776-49A4-920B-D0EB54D2B621}"/>
              </a:ext>
            </a:extLst>
          </p:cNvPr>
          <p:cNvCxnSpPr/>
          <p:nvPr userDrawn="1"/>
        </p:nvCxnSpPr>
        <p:spPr>
          <a:xfrm>
            <a:off x="6810978" y="7700480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​​コネクタ(S) 76">
            <a:extLst>
              <a:ext uri="{FF2B5EF4-FFF2-40B4-BE49-F238E27FC236}">
                <a16:creationId xmlns:a16="http://schemas.microsoft.com/office/drawing/2014/main" id="{32C24460-18DF-4563-A099-9682F3425FE8}"/>
              </a:ext>
            </a:extLst>
          </p:cNvPr>
          <p:cNvCxnSpPr/>
          <p:nvPr userDrawn="1"/>
        </p:nvCxnSpPr>
        <p:spPr>
          <a:xfrm>
            <a:off x="842576" y="941442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​​コネクタ(S) 78">
            <a:extLst>
              <a:ext uri="{FF2B5EF4-FFF2-40B4-BE49-F238E27FC236}">
                <a16:creationId xmlns:a16="http://schemas.microsoft.com/office/drawing/2014/main" id="{9C4BF541-8FFB-47C4-87F7-2DCDAB9352BD}"/>
              </a:ext>
            </a:extLst>
          </p:cNvPr>
          <p:cNvCxnSpPr/>
          <p:nvPr userDrawn="1"/>
        </p:nvCxnSpPr>
        <p:spPr>
          <a:xfrm>
            <a:off x="3837168" y="941442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​​コネクタ(S) 80">
            <a:extLst>
              <a:ext uri="{FF2B5EF4-FFF2-40B4-BE49-F238E27FC236}">
                <a16:creationId xmlns:a16="http://schemas.microsoft.com/office/drawing/2014/main" id="{AB74112D-248A-4F00-B010-2F9E40CC07F6}"/>
              </a:ext>
            </a:extLst>
          </p:cNvPr>
          <p:cNvCxnSpPr/>
          <p:nvPr userDrawn="1"/>
        </p:nvCxnSpPr>
        <p:spPr>
          <a:xfrm>
            <a:off x="6831760" y="9414421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​​コネクタ(S) 82">
            <a:extLst>
              <a:ext uri="{FF2B5EF4-FFF2-40B4-BE49-F238E27FC236}">
                <a16:creationId xmlns:a16="http://schemas.microsoft.com/office/drawing/2014/main" id="{BCB199F0-5E06-4334-97C5-334EDF5B6C0C}"/>
              </a:ext>
            </a:extLst>
          </p:cNvPr>
          <p:cNvCxnSpPr/>
          <p:nvPr userDrawn="1"/>
        </p:nvCxnSpPr>
        <p:spPr>
          <a:xfrm>
            <a:off x="821794" y="1036897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​​コネクタ(S) 84">
            <a:extLst>
              <a:ext uri="{FF2B5EF4-FFF2-40B4-BE49-F238E27FC236}">
                <a16:creationId xmlns:a16="http://schemas.microsoft.com/office/drawing/2014/main" id="{7405DB0A-BCE2-4793-93A1-C74F50668489}"/>
              </a:ext>
            </a:extLst>
          </p:cNvPr>
          <p:cNvCxnSpPr/>
          <p:nvPr userDrawn="1"/>
        </p:nvCxnSpPr>
        <p:spPr>
          <a:xfrm>
            <a:off x="3816386" y="1036897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​​コネクタ(S) 85">
            <a:extLst>
              <a:ext uri="{FF2B5EF4-FFF2-40B4-BE49-F238E27FC236}">
                <a16:creationId xmlns:a16="http://schemas.microsoft.com/office/drawing/2014/main" id="{F65D9C90-8E83-4747-95EA-F8B49889B816}"/>
              </a:ext>
            </a:extLst>
          </p:cNvPr>
          <p:cNvCxnSpPr/>
          <p:nvPr userDrawn="1"/>
        </p:nvCxnSpPr>
        <p:spPr>
          <a:xfrm>
            <a:off x="6810978" y="1036897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​​コネクタ(S) 86">
            <a:extLst>
              <a:ext uri="{FF2B5EF4-FFF2-40B4-BE49-F238E27FC236}">
                <a16:creationId xmlns:a16="http://schemas.microsoft.com/office/drawing/2014/main" id="{189218F1-81FC-4568-800F-E39B6519971F}"/>
              </a:ext>
            </a:extLst>
          </p:cNvPr>
          <p:cNvCxnSpPr/>
          <p:nvPr userDrawn="1"/>
        </p:nvCxnSpPr>
        <p:spPr>
          <a:xfrm>
            <a:off x="821794" y="12100827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​​コネクタ(S) 87">
            <a:extLst>
              <a:ext uri="{FF2B5EF4-FFF2-40B4-BE49-F238E27FC236}">
                <a16:creationId xmlns:a16="http://schemas.microsoft.com/office/drawing/2014/main" id="{979086F7-9E2B-4683-B1E1-69812D540149}"/>
              </a:ext>
            </a:extLst>
          </p:cNvPr>
          <p:cNvCxnSpPr/>
          <p:nvPr userDrawn="1"/>
        </p:nvCxnSpPr>
        <p:spPr>
          <a:xfrm>
            <a:off x="3816386" y="12100827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​​コネクタ(S) 88">
            <a:extLst>
              <a:ext uri="{FF2B5EF4-FFF2-40B4-BE49-F238E27FC236}">
                <a16:creationId xmlns:a16="http://schemas.microsoft.com/office/drawing/2014/main" id="{52D2CB4B-FD63-4C20-8AF8-B43631FC744F}"/>
              </a:ext>
            </a:extLst>
          </p:cNvPr>
          <p:cNvCxnSpPr/>
          <p:nvPr userDrawn="1"/>
        </p:nvCxnSpPr>
        <p:spPr>
          <a:xfrm>
            <a:off x="6810978" y="12100827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​​コネクタ(S) 89">
            <a:extLst>
              <a:ext uri="{FF2B5EF4-FFF2-40B4-BE49-F238E27FC236}">
                <a16:creationId xmlns:a16="http://schemas.microsoft.com/office/drawing/2014/main" id="{5191C449-7240-4BD6-AB7D-829308AC25D9}"/>
              </a:ext>
            </a:extLst>
          </p:cNvPr>
          <p:cNvCxnSpPr/>
          <p:nvPr userDrawn="1"/>
        </p:nvCxnSpPr>
        <p:spPr>
          <a:xfrm>
            <a:off x="821794" y="1309694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​​コネクタ(S) 90">
            <a:extLst>
              <a:ext uri="{FF2B5EF4-FFF2-40B4-BE49-F238E27FC236}">
                <a16:creationId xmlns:a16="http://schemas.microsoft.com/office/drawing/2014/main" id="{8B44AD57-6413-4B75-90B6-2887EF929218}"/>
              </a:ext>
            </a:extLst>
          </p:cNvPr>
          <p:cNvCxnSpPr/>
          <p:nvPr userDrawn="1"/>
        </p:nvCxnSpPr>
        <p:spPr>
          <a:xfrm>
            <a:off x="3816386" y="1309694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​​コネクタ(S) 91">
            <a:extLst>
              <a:ext uri="{FF2B5EF4-FFF2-40B4-BE49-F238E27FC236}">
                <a16:creationId xmlns:a16="http://schemas.microsoft.com/office/drawing/2014/main" id="{8F4A6EB7-97EC-40FE-8C84-B9BD1F90B43E}"/>
              </a:ext>
            </a:extLst>
          </p:cNvPr>
          <p:cNvCxnSpPr/>
          <p:nvPr userDrawn="1"/>
        </p:nvCxnSpPr>
        <p:spPr>
          <a:xfrm>
            <a:off x="6810978" y="13096949"/>
            <a:ext cx="24688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2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ポーツの日のイベ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グループ 49">
            <a:extLst>
              <a:ext uri="{FF2B5EF4-FFF2-40B4-BE49-F238E27FC236}">
                <a16:creationId xmlns:a16="http://schemas.microsoft.com/office/drawing/2014/main" id="{DBAC3659-18DC-465B-97E0-DB9AB46574D0}"/>
              </a:ext>
            </a:extLst>
          </p:cNvPr>
          <p:cNvGrpSpPr/>
          <p:nvPr userDrawn="1"/>
        </p:nvGrpSpPr>
        <p:grpSpPr>
          <a:xfrm>
            <a:off x="-23600" y="0"/>
            <a:ext cx="10082000" cy="15544800"/>
            <a:chOff x="0" y="0"/>
            <a:chExt cx="10561800" cy="15544800"/>
          </a:xfrm>
        </p:grpSpPr>
        <p:sp>
          <p:nvSpPr>
            <p:cNvPr id="46" name="長方形 45">
              <a:extLst>
                <a:ext uri="{FF2B5EF4-FFF2-40B4-BE49-F238E27FC236}">
                  <a16:creationId xmlns:a16="http://schemas.microsoft.com/office/drawing/2014/main" id="{1415594B-B9FA-4B9D-800C-85E887B77B45}"/>
                </a:ext>
              </a:extLst>
            </p:cNvPr>
            <p:cNvSpPr/>
            <p:nvPr userDrawn="1"/>
          </p:nvSpPr>
          <p:spPr>
            <a:xfrm>
              <a:off x="8428200" y="0"/>
              <a:ext cx="2133600" cy="1554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5" name="長方形 44">
              <a:extLst>
                <a:ext uri="{FF2B5EF4-FFF2-40B4-BE49-F238E27FC236}">
                  <a16:creationId xmlns:a16="http://schemas.microsoft.com/office/drawing/2014/main" id="{52865232-4AB8-4877-BD60-5A7679775338}"/>
                </a:ext>
              </a:extLst>
            </p:cNvPr>
            <p:cNvSpPr/>
            <p:nvPr userDrawn="1"/>
          </p:nvSpPr>
          <p:spPr>
            <a:xfrm>
              <a:off x="6345700" y="0"/>
              <a:ext cx="2133600" cy="1554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長方形 43">
              <a:extLst>
                <a:ext uri="{FF2B5EF4-FFF2-40B4-BE49-F238E27FC236}">
                  <a16:creationId xmlns:a16="http://schemas.microsoft.com/office/drawing/2014/main" id="{1A229DB9-EB05-47A2-9636-0D79D06FD541}"/>
                </a:ext>
              </a:extLst>
            </p:cNvPr>
            <p:cNvSpPr/>
            <p:nvPr userDrawn="1"/>
          </p:nvSpPr>
          <p:spPr>
            <a:xfrm>
              <a:off x="4212100" y="0"/>
              <a:ext cx="2133600" cy="1554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3" name="長方形 42">
              <a:extLst>
                <a:ext uri="{FF2B5EF4-FFF2-40B4-BE49-F238E27FC236}">
                  <a16:creationId xmlns:a16="http://schemas.microsoft.com/office/drawing/2014/main" id="{0ED6FABF-8267-4443-BD9D-B0873556FE1C}"/>
                </a:ext>
              </a:extLst>
            </p:cNvPr>
            <p:cNvSpPr/>
            <p:nvPr userDrawn="1"/>
          </p:nvSpPr>
          <p:spPr>
            <a:xfrm>
              <a:off x="2078500" y="0"/>
              <a:ext cx="2133600" cy="15544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2" name="長方形 41">
              <a:extLst>
                <a:ext uri="{FF2B5EF4-FFF2-40B4-BE49-F238E27FC236}">
                  <a16:creationId xmlns:a16="http://schemas.microsoft.com/office/drawing/2014/main" id="{240EDC02-9989-4813-9121-406A69B6A8AB}"/>
                </a:ext>
              </a:extLst>
            </p:cNvPr>
            <p:cNvSpPr/>
            <p:nvPr userDrawn="1"/>
          </p:nvSpPr>
          <p:spPr>
            <a:xfrm>
              <a:off x="0" y="0"/>
              <a:ext cx="2133600" cy="1554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0DF2F0AA-7189-4A24-B29F-60F56C045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5228" y="891297"/>
            <a:ext cx="7487944" cy="2904062"/>
          </a:xfr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txBody>
          <a:bodyPr bIns="274320" rtlCol="0" anchor="b" anchorCtr="0"/>
          <a:lstStyle>
            <a:lvl1pPr algn="ctr"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</a:lstStyle>
          <a:p>
            <a:pPr rtl="0"/>
            <a:r>
              <a:rPr lang="ja-JP" altLang="en-US" dirty="0"/>
              <a:t>スポーツの日のタイトル</a:t>
            </a:r>
          </a:p>
        </p:txBody>
      </p:sp>
      <p:sp>
        <p:nvSpPr>
          <p:cNvPr id="49" name="長方形 48">
            <a:extLst>
              <a:ext uri="{FF2B5EF4-FFF2-40B4-BE49-F238E27FC236}">
                <a16:creationId xmlns:a16="http://schemas.microsoft.com/office/drawing/2014/main" id="{921C5B6F-BEF5-47E8-A32A-461E4F0F6D95}"/>
              </a:ext>
            </a:extLst>
          </p:cNvPr>
          <p:cNvSpPr/>
          <p:nvPr userDrawn="1"/>
        </p:nvSpPr>
        <p:spPr>
          <a:xfrm>
            <a:off x="1140939" y="748539"/>
            <a:ext cx="7776522" cy="3200400"/>
          </a:xfrm>
          <a:prstGeom prst="rect">
            <a:avLst/>
          </a:prstGeom>
          <a:noFill/>
          <a:ln w="76200" cap="rnd" cmpd="sng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2" name="直線​​コネクタ(S) 51">
            <a:extLst>
              <a:ext uri="{FF2B5EF4-FFF2-40B4-BE49-F238E27FC236}">
                <a16:creationId xmlns:a16="http://schemas.microsoft.com/office/drawing/2014/main" id="{932E049A-8F9E-4CCE-A0EC-274D00AC842D}"/>
              </a:ext>
            </a:extLst>
          </p:cNvPr>
          <p:cNvCxnSpPr/>
          <p:nvPr userDrawn="1"/>
        </p:nvCxnSpPr>
        <p:spPr>
          <a:xfrm>
            <a:off x="9111863" y="738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​​コネクタ(S) 52">
            <a:extLst>
              <a:ext uri="{FF2B5EF4-FFF2-40B4-BE49-F238E27FC236}">
                <a16:creationId xmlns:a16="http://schemas.microsoft.com/office/drawing/2014/main" id="{BF4D63AB-BC85-45BC-A850-36495A67CAD2}"/>
              </a:ext>
            </a:extLst>
          </p:cNvPr>
          <p:cNvCxnSpPr/>
          <p:nvPr userDrawn="1"/>
        </p:nvCxnSpPr>
        <p:spPr>
          <a:xfrm>
            <a:off x="9111863" y="996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​​コネクタ(S) 53">
            <a:extLst>
              <a:ext uri="{FF2B5EF4-FFF2-40B4-BE49-F238E27FC236}">
                <a16:creationId xmlns:a16="http://schemas.microsoft.com/office/drawing/2014/main" id="{56890010-C7D6-47AB-B799-F7151FF3CF90}"/>
              </a:ext>
            </a:extLst>
          </p:cNvPr>
          <p:cNvCxnSpPr/>
          <p:nvPr userDrawn="1"/>
        </p:nvCxnSpPr>
        <p:spPr>
          <a:xfrm>
            <a:off x="9111863" y="1254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​​コネクタ(S) 54">
            <a:extLst>
              <a:ext uri="{FF2B5EF4-FFF2-40B4-BE49-F238E27FC236}">
                <a16:creationId xmlns:a16="http://schemas.microsoft.com/office/drawing/2014/main" id="{4A5F7A32-1DC0-4CA6-8153-1639F69129DA}"/>
              </a:ext>
            </a:extLst>
          </p:cNvPr>
          <p:cNvCxnSpPr/>
          <p:nvPr userDrawn="1"/>
        </p:nvCxnSpPr>
        <p:spPr>
          <a:xfrm>
            <a:off x="9111863" y="1512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​​コネクタ(S) 55">
            <a:extLst>
              <a:ext uri="{FF2B5EF4-FFF2-40B4-BE49-F238E27FC236}">
                <a16:creationId xmlns:a16="http://schemas.microsoft.com/office/drawing/2014/main" id="{6D8E2BCC-A6BE-4CF4-8FF0-3C1039279C3F}"/>
              </a:ext>
            </a:extLst>
          </p:cNvPr>
          <p:cNvCxnSpPr/>
          <p:nvPr userDrawn="1"/>
        </p:nvCxnSpPr>
        <p:spPr>
          <a:xfrm>
            <a:off x="9111863" y="17697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​​コネクタ(S) 56">
            <a:extLst>
              <a:ext uri="{FF2B5EF4-FFF2-40B4-BE49-F238E27FC236}">
                <a16:creationId xmlns:a16="http://schemas.microsoft.com/office/drawing/2014/main" id="{6E9C25D4-95FC-465E-AC74-88283A7FB22A}"/>
              </a:ext>
            </a:extLst>
          </p:cNvPr>
          <p:cNvCxnSpPr/>
          <p:nvPr userDrawn="1"/>
        </p:nvCxnSpPr>
        <p:spPr>
          <a:xfrm>
            <a:off x="9111863" y="20274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​​コネクタ 57">
            <a:extLst>
              <a:ext uri="{FF2B5EF4-FFF2-40B4-BE49-F238E27FC236}">
                <a16:creationId xmlns:a16="http://schemas.microsoft.com/office/drawing/2014/main" id="{4014C8EC-C05E-44BF-8E3C-C4D1048E0883}"/>
              </a:ext>
            </a:extLst>
          </p:cNvPr>
          <p:cNvCxnSpPr/>
          <p:nvPr userDrawn="1"/>
        </p:nvCxnSpPr>
        <p:spPr>
          <a:xfrm>
            <a:off x="9111863" y="22852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​​コネクタ(S) 58">
            <a:extLst>
              <a:ext uri="{FF2B5EF4-FFF2-40B4-BE49-F238E27FC236}">
                <a16:creationId xmlns:a16="http://schemas.microsoft.com/office/drawing/2014/main" id="{17AE93B8-61C8-4DE2-8D72-E57468634375}"/>
              </a:ext>
            </a:extLst>
          </p:cNvPr>
          <p:cNvCxnSpPr/>
          <p:nvPr userDrawn="1"/>
        </p:nvCxnSpPr>
        <p:spPr>
          <a:xfrm>
            <a:off x="9111863" y="25429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​​コネクタ(S) 59">
            <a:extLst>
              <a:ext uri="{FF2B5EF4-FFF2-40B4-BE49-F238E27FC236}">
                <a16:creationId xmlns:a16="http://schemas.microsoft.com/office/drawing/2014/main" id="{2877C62A-07C1-48A8-90EC-4C68FDC8ED6A}"/>
              </a:ext>
            </a:extLst>
          </p:cNvPr>
          <p:cNvCxnSpPr/>
          <p:nvPr userDrawn="1"/>
        </p:nvCxnSpPr>
        <p:spPr>
          <a:xfrm>
            <a:off x="9111863" y="28006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​​コネクタ(S) 60">
            <a:extLst>
              <a:ext uri="{FF2B5EF4-FFF2-40B4-BE49-F238E27FC236}">
                <a16:creationId xmlns:a16="http://schemas.microsoft.com/office/drawing/2014/main" id="{0BA46C24-E0FF-400D-8FDD-105BD07F3063}"/>
              </a:ext>
            </a:extLst>
          </p:cNvPr>
          <p:cNvCxnSpPr/>
          <p:nvPr userDrawn="1"/>
        </p:nvCxnSpPr>
        <p:spPr>
          <a:xfrm>
            <a:off x="9111863" y="30583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​​コネクタ 61">
            <a:extLst>
              <a:ext uri="{FF2B5EF4-FFF2-40B4-BE49-F238E27FC236}">
                <a16:creationId xmlns:a16="http://schemas.microsoft.com/office/drawing/2014/main" id="{D8250F45-F944-41B8-853D-B34FF14ED1C1}"/>
              </a:ext>
            </a:extLst>
          </p:cNvPr>
          <p:cNvCxnSpPr/>
          <p:nvPr userDrawn="1"/>
        </p:nvCxnSpPr>
        <p:spPr>
          <a:xfrm>
            <a:off x="9111863" y="33160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​​コネクタ 62">
            <a:extLst>
              <a:ext uri="{FF2B5EF4-FFF2-40B4-BE49-F238E27FC236}">
                <a16:creationId xmlns:a16="http://schemas.microsoft.com/office/drawing/2014/main" id="{8E8A155E-3614-42C2-9372-565BF2CB2232}"/>
              </a:ext>
            </a:extLst>
          </p:cNvPr>
          <p:cNvCxnSpPr/>
          <p:nvPr userDrawn="1"/>
        </p:nvCxnSpPr>
        <p:spPr>
          <a:xfrm>
            <a:off x="9111863" y="35738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​​コネクタ 63">
            <a:extLst>
              <a:ext uri="{FF2B5EF4-FFF2-40B4-BE49-F238E27FC236}">
                <a16:creationId xmlns:a16="http://schemas.microsoft.com/office/drawing/2014/main" id="{0B44B1AF-256E-4C57-80E0-AFF983908FC1}"/>
              </a:ext>
            </a:extLst>
          </p:cNvPr>
          <p:cNvCxnSpPr/>
          <p:nvPr userDrawn="1"/>
        </p:nvCxnSpPr>
        <p:spPr>
          <a:xfrm>
            <a:off x="9111863" y="38315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​​コネクタ 64">
            <a:extLst>
              <a:ext uri="{FF2B5EF4-FFF2-40B4-BE49-F238E27FC236}">
                <a16:creationId xmlns:a16="http://schemas.microsoft.com/office/drawing/2014/main" id="{6AC98D74-19F6-4DC6-8170-EDD9251A9DF2}"/>
              </a:ext>
            </a:extLst>
          </p:cNvPr>
          <p:cNvCxnSpPr/>
          <p:nvPr userDrawn="1"/>
        </p:nvCxnSpPr>
        <p:spPr>
          <a:xfrm>
            <a:off x="9111863" y="40892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​​コネクタ(S) 65">
            <a:extLst>
              <a:ext uri="{FF2B5EF4-FFF2-40B4-BE49-F238E27FC236}">
                <a16:creationId xmlns:a16="http://schemas.microsoft.com/office/drawing/2014/main" id="{4662E1A3-B928-4987-A6D0-2772B9D4F3AE}"/>
              </a:ext>
            </a:extLst>
          </p:cNvPr>
          <p:cNvCxnSpPr/>
          <p:nvPr userDrawn="1"/>
        </p:nvCxnSpPr>
        <p:spPr>
          <a:xfrm>
            <a:off x="9111863" y="43469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​​コネクタ(S) 66">
            <a:extLst>
              <a:ext uri="{FF2B5EF4-FFF2-40B4-BE49-F238E27FC236}">
                <a16:creationId xmlns:a16="http://schemas.microsoft.com/office/drawing/2014/main" id="{9958AE32-E8BB-4F91-B401-C3E9105D0A8B}"/>
              </a:ext>
            </a:extLst>
          </p:cNvPr>
          <p:cNvCxnSpPr/>
          <p:nvPr userDrawn="1"/>
        </p:nvCxnSpPr>
        <p:spPr>
          <a:xfrm>
            <a:off x="9111863" y="46046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​​コネクタ(S) 67">
            <a:extLst>
              <a:ext uri="{FF2B5EF4-FFF2-40B4-BE49-F238E27FC236}">
                <a16:creationId xmlns:a16="http://schemas.microsoft.com/office/drawing/2014/main" id="{15E2E7EC-A4ED-45D9-8ACB-39575A0693F5}"/>
              </a:ext>
            </a:extLst>
          </p:cNvPr>
          <p:cNvCxnSpPr/>
          <p:nvPr userDrawn="1"/>
        </p:nvCxnSpPr>
        <p:spPr>
          <a:xfrm>
            <a:off x="9111863" y="48624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​​コネクタ(S) 68">
            <a:extLst>
              <a:ext uri="{FF2B5EF4-FFF2-40B4-BE49-F238E27FC236}">
                <a16:creationId xmlns:a16="http://schemas.microsoft.com/office/drawing/2014/main" id="{B8B3258F-F17E-4D43-A0D2-A2D68C863568}"/>
              </a:ext>
            </a:extLst>
          </p:cNvPr>
          <p:cNvCxnSpPr/>
          <p:nvPr userDrawn="1"/>
        </p:nvCxnSpPr>
        <p:spPr>
          <a:xfrm>
            <a:off x="9111863" y="51201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​​コネクタ(S) 69">
            <a:extLst>
              <a:ext uri="{FF2B5EF4-FFF2-40B4-BE49-F238E27FC236}">
                <a16:creationId xmlns:a16="http://schemas.microsoft.com/office/drawing/2014/main" id="{F3E313B5-547C-4DF8-9F85-CA9B6142F17E}"/>
              </a:ext>
            </a:extLst>
          </p:cNvPr>
          <p:cNvCxnSpPr/>
          <p:nvPr userDrawn="1"/>
        </p:nvCxnSpPr>
        <p:spPr>
          <a:xfrm>
            <a:off x="9111863" y="53778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​​コネクタ(S) 70">
            <a:extLst>
              <a:ext uri="{FF2B5EF4-FFF2-40B4-BE49-F238E27FC236}">
                <a16:creationId xmlns:a16="http://schemas.microsoft.com/office/drawing/2014/main" id="{AC675EC0-0CF8-4013-8566-861FD5977EBD}"/>
              </a:ext>
            </a:extLst>
          </p:cNvPr>
          <p:cNvCxnSpPr/>
          <p:nvPr userDrawn="1"/>
        </p:nvCxnSpPr>
        <p:spPr>
          <a:xfrm>
            <a:off x="9111863" y="56355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​​コネクタ(S) 71">
            <a:extLst>
              <a:ext uri="{FF2B5EF4-FFF2-40B4-BE49-F238E27FC236}">
                <a16:creationId xmlns:a16="http://schemas.microsoft.com/office/drawing/2014/main" id="{CE7FB5DE-C339-4EAA-9313-5BC7F5F765A3}"/>
              </a:ext>
            </a:extLst>
          </p:cNvPr>
          <p:cNvCxnSpPr/>
          <p:nvPr userDrawn="1"/>
        </p:nvCxnSpPr>
        <p:spPr>
          <a:xfrm>
            <a:off x="9116262" y="105322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​​コネクタ(S) 72">
            <a:extLst>
              <a:ext uri="{FF2B5EF4-FFF2-40B4-BE49-F238E27FC236}">
                <a16:creationId xmlns:a16="http://schemas.microsoft.com/office/drawing/2014/main" id="{A2775178-855A-4FC2-ADD6-DE0ACD20ECB4}"/>
              </a:ext>
            </a:extLst>
          </p:cNvPr>
          <p:cNvCxnSpPr/>
          <p:nvPr userDrawn="1"/>
        </p:nvCxnSpPr>
        <p:spPr>
          <a:xfrm>
            <a:off x="9116262" y="107899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​​コネクタ(S) 73">
            <a:extLst>
              <a:ext uri="{FF2B5EF4-FFF2-40B4-BE49-F238E27FC236}">
                <a16:creationId xmlns:a16="http://schemas.microsoft.com/office/drawing/2014/main" id="{8D15A36B-92AE-4B76-AC21-453382C9CE44}"/>
              </a:ext>
            </a:extLst>
          </p:cNvPr>
          <p:cNvCxnSpPr/>
          <p:nvPr userDrawn="1"/>
        </p:nvCxnSpPr>
        <p:spPr>
          <a:xfrm>
            <a:off x="9116262" y="110476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​​コネクタ(S) 74">
            <a:extLst>
              <a:ext uri="{FF2B5EF4-FFF2-40B4-BE49-F238E27FC236}">
                <a16:creationId xmlns:a16="http://schemas.microsoft.com/office/drawing/2014/main" id="{ACD5C4AE-D106-4C8E-A930-96B7A1A2B9C2}"/>
              </a:ext>
            </a:extLst>
          </p:cNvPr>
          <p:cNvCxnSpPr/>
          <p:nvPr userDrawn="1"/>
        </p:nvCxnSpPr>
        <p:spPr>
          <a:xfrm>
            <a:off x="9116262" y="113054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​​コネクタ(S) 75">
            <a:extLst>
              <a:ext uri="{FF2B5EF4-FFF2-40B4-BE49-F238E27FC236}">
                <a16:creationId xmlns:a16="http://schemas.microsoft.com/office/drawing/2014/main" id="{6B9D0A42-6940-4C64-B930-403A11C60CFC}"/>
              </a:ext>
            </a:extLst>
          </p:cNvPr>
          <p:cNvCxnSpPr/>
          <p:nvPr userDrawn="1"/>
        </p:nvCxnSpPr>
        <p:spPr>
          <a:xfrm>
            <a:off x="9116262" y="115631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​​コネクタ(S) 76">
            <a:extLst>
              <a:ext uri="{FF2B5EF4-FFF2-40B4-BE49-F238E27FC236}">
                <a16:creationId xmlns:a16="http://schemas.microsoft.com/office/drawing/2014/main" id="{01F3E433-09B7-4D3E-BA8D-D9FA7733A803}"/>
              </a:ext>
            </a:extLst>
          </p:cNvPr>
          <p:cNvCxnSpPr/>
          <p:nvPr userDrawn="1"/>
        </p:nvCxnSpPr>
        <p:spPr>
          <a:xfrm>
            <a:off x="9116262" y="118208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​​コネクタ(S) 77">
            <a:extLst>
              <a:ext uri="{FF2B5EF4-FFF2-40B4-BE49-F238E27FC236}">
                <a16:creationId xmlns:a16="http://schemas.microsoft.com/office/drawing/2014/main" id="{F98F9257-908E-42F2-8F7D-9BF1E602B0E9}"/>
              </a:ext>
            </a:extLst>
          </p:cNvPr>
          <p:cNvCxnSpPr/>
          <p:nvPr userDrawn="1"/>
        </p:nvCxnSpPr>
        <p:spPr>
          <a:xfrm>
            <a:off x="9116262" y="120785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​​コネクタ(S) 78">
            <a:extLst>
              <a:ext uri="{FF2B5EF4-FFF2-40B4-BE49-F238E27FC236}">
                <a16:creationId xmlns:a16="http://schemas.microsoft.com/office/drawing/2014/main" id="{A87F0B93-7816-47E2-B213-4E33C1D74477}"/>
              </a:ext>
            </a:extLst>
          </p:cNvPr>
          <p:cNvCxnSpPr/>
          <p:nvPr userDrawn="1"/>
        </p:nvCxnSpPr>
        <p:spPr>
          <a:xfrm>
            <a:off x="9116262" y="123362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​​コネクタ(S) 79">
            <a:extLst>
              <a:ext uri="{FF2B5EF4-FFF2-40B4-BE49-F238E27FC236}">
                <a16:creationId xmlns:a16="http://schemas.microsoft.com/office/drawing/2014/main" id="{41236EF7-F2C2-436B-B9B6-DF3EBCC7BE07}"/>
              </a:ext>
            </a:extLst>
          </p:cNvPr>
          <p:cNvCxnSpPr/>
          <p:nvPr userDrawn="1"/>
        </p:nvCxnSpPr>
        <p:spPr>
          <a:xfrm>
            <a:off x="9116262" y="125940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​​コネクタ(S) 80">
            <a:extLst>
              <a:ext uri="{FF2B5EF4-FFF2-40B4-BE49-F238E27FC236}">
                <a16:creationId xmlns:a16="http://schemas.microsoft.com/office/drawing/2014/main" id="{263147B9-1D58-43B0-8ED7-004136D16F0F}"/>
              </a:ext>
            </a:extLst>
          </p:cNvPr>
          <p:cNvCxnSpPr/>
          <p:nvPr userDrawn="1"/>
        </p:nvCxnSpPr>
        <p:spPr>
          <a:xfrm>
            <a:off x="9116262" y="128517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​​コネクタ(S) 81">
            <a:extLst>
              <a:ext uri="{FF2B5EF4-FFF2-40B4-BE49-F238E27FC236}">
                <a16:creationId xmlns:a16="http://schemas.microsoft.com/office/drawing/2014/main" id="{CD3669F1-F655-4274-B3DA-B3C3DD31BCF2}"/>
              </a:ext>
            </a:extLst>
          </p:cNvPr>
          <p:cNvCxnSpPr/>
          <p:nvPr userDrawn="1"/>
        </p:nvCxnSpPr>
        <p:spPr>
          <a:xfrm>
            <a:off x="9116262" y="131094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​​コネクタ(S) 82">
            <a:extLst>
              <a:ext uri="{FF2B5EF4-FFF2-40B4-BE49-F238E27FC236}">
                <a16:creationId xmlns:a16="http://schemas.microsoft.com/office/drawing/2014/main" id="{F3C7F7F4-36EB-4372-8404-5E442E35232B}"/>
              </a:ext>
            </a:extLst>
          </p:cNvPr>
          <p:cNvCxnSpPr/>
          <p:nvPr userDrawn="1"/>
        </p:nvCxnSpPr>
        <p:spPr>
          <a:xfrm>
            <a:off x="9116262" y="133671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​​コネクタ(S) 83">
            <a:extLst>
              <a:ext uri="{FF2B5EF4-FFF2-40B4-BE49-F238E27FC236}">
                <a16:creationId xmlns:a16="http://schemas.microsoft.com/office/drawing/2014/main" id="{EF5592AC-F463-4618-ACA6-AAE095FCE685}"/>
              </a:ext>
            </a:extLst>
          </p:cNvPr>
          <p:cNvCxnSpPr/>
          <p:nvPr userDrawn="1"/>
        </p:nvCxnSpPr>
        <p:spPr>
          <a:xfrm>
            <a:off x="9116262" y="13624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​​コネクタ(S) 84">
            <a:extLst>
              <a:ext uri="{FF2B5EF4-FFF2-40B4-BE49-F238E27FC236}">
                <a16:creationId xmlns:a16="http://schemas.microsoft.com/office/drawing/2014/main" id="{5EC81B4C-06FE-463A-B2C3-E9E94D86F021}"/>
              </a:ext>
            </a:extLst>
          </p:cNvPr>
          <p:cNvCxnSpPr/>
          <p:nvPr userDrawn="1"/>
        </p:nvCxnSpPr>
        <p:spPr>
          <a:xfrm>
            <a:off x="9116262" y="13882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​​コネクタ(S) 85">
            <a:extLst>
              <a:ext uri="{FF2B5EF4-FFF2-40B4-BE49-F238E27FC236}">
                <a16:creationId xmlns:a16="http://schemas.microsoft.com/office/drawing/2014/main" id="{642D23C2-4628-400F-BF78-7520FA25EA28}"/>
              </a:ext>
            </a:extLst>
          </p:cNvPr>
          <p:cNvCxnSpPr/>
          <p:nvPr userDrawn="1"/>
        </p:nvCxnSpPr>
        <p:spPr>
          <a:xfrm>
            <a:off x="9116262" y="14140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​​コネクタ(S) 86">
            <a:extLst>
              <a:ext uri="{FF2B5EF4-FFF2-40B4-BE49-F238E27FC236}">
                <a16:creationId xmlns:a16="http://schemas.microsoft.com/office/drawing/2014/main" id="{ED13724B-5C54-4B88-971E-0856AACD47B8}"/>
              </a:ext>
            </a:extLst>
          </p:cNvPr>
          <p:cNvCxnSpPr/>
          <p:nvPr userDrawn="1"/>
        </p:nvCxnSpPr>
        <p:spPr>
          <a:xfrm>
            <a:off x="9116262" y="14398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​​コネクタ(S) 87">
            <a:extLst>
              <a:ext uri="{FF2B5EF4-FFF2-40B4-BE49-F238E27FC236}">
                <a16:creationId xmlns:a16="http://schemas.microsoft.com/office/drawing/2014/main" id="{A7C4F326-BDD4-4A6C-A902-39A806E9F8B9}"/>
              </a:ext>
            </a:extLst>
          </p:cNvPr>
          <p:cNvCxnSpPr/>
          <p:nvPr userDrawn="1"/>
        </p:nvCxnSpPr>
        <p:spPr>
          <a:xfrm>
            <a:off x="9116262" y="14655800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​​コネクタ(S) 131">
            <a:extLst>
              <a:ext uri="{FF2B5EF4-FFF2-40B4-BE49-F238E27FC236}">
                <a16:creationId xmlns:a16="http://schemas.microsoft.com/office/drawing/2014/main" id="{C8D4626F-692C-47D1-B72D-56E5BF79769E}"/>
              </a:ext>
            </a:extLst>
          </p:cNvPr>
          <p:cNvCxnSpPr/>
          <p:nvPr userDrawn="1"/>
        </p:nvCxnSpPr>
        <p:spPr>
          <a:xfrm>
            <a:off x="-27999" y="484897"/>
            <a:ext cx="1008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​​コネクタ 132">
            <a:extLst>
              <a:ext uri="{FF2B5EF4-FFF2-40B4-BE49-F238E27FC236}">
                <a16:creationId xmlns:a16="http://schemas.microsoft.com/office/drawing/2014/main" id="{8CA1B50A-8F25-4055-9BAA-2B1EBE569510}"/>
              </a:ext>
            </a:extLst>
          </p:cNvPr>
          <p:cNvCxnSpPr/>
          <p:nvPr userDrawn="1"/>
        </p:nvCxnSpPr>
        <p:spPr>
          <a:xfrm>
            <a:off x="-25938" y="14884399"/>
            <a:ext cx="1008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​​コネクタ 133">
            <a:extLst>
              <a:ext uri="{FF2B5EF4-FFF2-40B4-BE49-F238E27FC236}">
                <a16:creationId xmlns:a16="http://schemas.microsoft.com/office/drawing/2014/main" id="{AC6165C4-034D-413A-9721-175E3C6F4D28}"/>
              </a:ext>
            </a:extLst>
          </p:cNvPr>
          <p:cNvCxnSpPr/>
          <p:nvPr userDrawn="1"/>
        </p:nvCxnSpPr>
        <p:spPr>
          <a:xfrm>
            <a:off x="-27999" y="230898"/>
            <a:ext cx="1008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​​コネクタ(S) 134">
            <a:extLst>
              <a:ext uri="{FF2B5EF4-FFF2-40B4-BE49-F238E27FC236}">
                <a16:creationId xmlns:a16="http://schemas.microsoft.com/office/drawing/2014/main" id="{6CE174D1-9573-4966-8993-07B12CE7FCD2}"/>
              </a:ext>
            </a:extLst>
          </p:cNvPr>
          <p:cNvCxnSpPr/>
          <p:nvPr userDrawn="1"/>
        </p:nvCxnSpPr>
        <p:spPr>
          <a:xfrm>
            <a:off x="-23600" y="15116170"/>
            <a:ext cx="1008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​​コネクタ(S) 136">
            <a:extLst>
              <a:ext uri="{FF2B5EF4-FFF2-40B4-BE49-F238E27FC236}">
                <a16:creationId xmlns:a16="http://schemas.microsoft.com/office/drawing/2014/main" id="{2397C524-2BC1-4AEB-A3DB-5C89B3A7AD9E}"/>
              </a:ext>
            </a:extLst>
          </p:cNvPr>
          <p:cNvCxnSpPr/>
          <p:nvPr userDrawn="1"/>
        </p:nvCxnSpPr>
        <p:spPr>
          <a:xfrm>
            <a:off x="-25938" y="15344770"/>
            <a:ext cx="10082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長方形 2">
            <a:extLst>
              <a:ext uri="{FF2B5EF4-FFF2-40B4-BE49-F238E27FC236}">
                <a16:creationId xmlns:a16="http://schemas.microsoft.com/office/drawing/2014/main" id="{5BD4FB4C-EEBE-490A-8A64-7C41CBA1C91E}"/>
              </a:ext>
            </a:extLst>
          </p:cNvPr>
          <p:cNvSpPr/>
          <p:nvPr userDrawn="1"/>
        </p:nvSpPr>
        <p:spPr>
          <a:xfrm>
            <a:off x="1110460" y="4105106"/>
            <a:ext cx="7837481" cy="106231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6023405-FF3B-48E6-BB5F-89695A3F33A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87890480"/>
              </p:ext>
            </p:extLst>
          </p:nvPr>
        </p:nvGraphicFramePr>
        <p:xfrm>
          <a:off x="1285228" y="4273015"/>
          <a:ext cx="7498080" cy="1030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77905859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82348669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3496549328"/>
                    </a:ext>
                  </a:extLst>
                </a:gridCol>
              </a:tblGrid>
              <a:tr h="858470"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5527074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385284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3553894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396647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499805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751379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550846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169831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840757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660857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823486"/>
                  </a:ext>
                </a:extLst>
              </a:tr>
              <a:tr h="858470"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b="0" dirty="0">
                        <a:latin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092724"/>
                  </a:ext>
                </a:extLst>
              </a:tr>
            </a:tbl>
          </a:graphicData>
        </a:graphic>
      </p:graphicFrame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BB5E145E-A537-4419-B6F6-42BC89480A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938" y="4310705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dirty="0"/>
              <a:t>スポーツ イベントの詳細</a:t>
            </a:r>
          </a:p>
        </p:txBody>
      </p:sp>
      <p:sp>
        <p:nvSpPr>
          <p:cNvPr id="131" name="テキスト プレースホルダー 9">
            <a:extLst>
              <a:ext uri="{FF2B5EF4-FFF2-40B4-BE49-F238E27FC236}">
                <a16:creationId xmlns:a16="http://schemas.microsoft.com/office/drawing/2014/main" id="{6745D2C3-2083-4D4D-94C6-35DE6F2116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938" y="5176314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スポーツ イベントの詳細</a:t>
            </a:r>
            <a:endParaRPr lang="ja-JP" altLang="en-US" dirty="0"/>
          </a:p>
        </p:txBody>
      </p:sp>
      <p:sp>
        <p:nvSpPr>
          <p:cNvPr id="138" name="テキスト プレースホルダー 9">
            <a:extLst>
              <a:ext uri="{FF2B5EF4-FFF2-40B4-BE49-F238E27FC236}">
                <a16:creationId xmlns:a16="http://schemas.microsoft.com/office/drawing/2014/main" id="{58E29BCB-7946-4296-913C-6D81E93AEE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937" y="6041923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スポーツ イベントの詳細</a:t>
            </a:r>
            <a:endParaRPr lang="ja-JP" altLang="en-US" dirty="0"/>
          </a:p>
        </p:txBody>
      </p:sp>
      <p:sp>
        <p:nvSpPr>
          <p:cNvPr id="140" name="テキスト プレースホルダー 9">
            <a:extLst>
              <a:ext uri="{FF2B5EF4-FFF2-40B4-BE49-F238E27FC236}">
                <a16:creationId xmlns:a16="http://schemas.microsoft.com/office/drawing/2014/main" id="{9479CF6F-6253-4831-AFC8-1003601004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937" y="6907532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スポーツ イベントの詳細</a:t>
            </a:r>
            <a:endParaRPr lang="ja-JP" altLang="en-US" dirty="0"/>
          </a:p>
        </p:txBody>
      </p:sp>
      <p:sp>
        <p:nvSpPr>
          <p:cNvPr id="141" name="テキスト プレースホルダー 9">
            <a:extLst>
              <a:ext uri="{FF2B5EF4-FFF2-40B4-BE49-F238E27FC236}">
                <a16:creationId xmlns:a16="http://schemas.microsoft.com/office/drawing/2014/main" id="{FA501E27-B816-449D-A561-8A34A58EB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937" y="7773141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スポーツ イベントの詳細</a:t>
            </a:r>
            <a:endParaRPr lang="ja-JP" altLang="en-US" dirty="0"/>
          </a:p>
        </p:txBody>
      </p:sp>
      <p:sp>
        <p:nvSpPr>
          <p:cNvPr id="143" name="テキスト プレースホルダー 9">
            <a:extLst>
              <a:ext uri="{FF2B5EF4-FFF2-40B4-BE49-F238E27FC236}">
                <a16:creationId xmlns:a16="http://schemas.microsoft.com/office/drawing/2014/main" id="{7CAF3190-DAD8-46A8-8C98-8970CA8709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5937" y="8619700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スポーツ イベントの詳細</a:t>
            </a:r>
            <a:endParaRPr lang="ja-JP" altLang="en-US" dirty="0"/>
          </a:p>
        </p:txBody>
      </p:sp>
      <p:sp>
        <p:nvSpPr>
          <p:cNvPr id="144" name="テキスト プレースホルダー 9">
            <a:extLst>
              <a:ext uri="{FF2B5EF4-FFF2-40B4-BE49-F238E27FC236}">
                <a16:creationId xmlns:a16="http://schemas.microsoft.com/office/drawing/2014/main" id="{D51B5DB3-A2F7-42C8-B15F-A3ECCD681B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936" y="9485309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スポーツ イベントの詳細</a:t>
            </a:r>
            <a:endParaRPr lang="ja-JP" altLang="en-US" dirty="0"/>
          </a:p>
        </p:txBody>
      </p:sp>
      <p:sp>
        <p:nvSpPr>
          <p:cNvPr id="145" name="テキスト プレースホルダー 9">
            <a:extLst>
              <a:ext uri="{FF2B5EF4-FFF2-40B4-BE49-F238E27FC236}">
                <a16:creationId xmlns:a16="http://schemas.microsoft.com/office/drawing/2014/main" id="{1A387FF2-FFCE-4A98-B49D-0C1F6B333D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5936" y="10350918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スポーツ イベントの詳細</a:t>
            </a:r>
            <a:endParaRPr lang="ja-JP" altLang="en-US" dirty="0"/>
          </a:p>
        </p:txBody>
      </p:sp>
      <p:sp>
        <p:nvSpPr>
          <p:cNvPr id="146" name="テキスト プレースホルダー 9">
            <a:extLst>
              <a:ext uri="{FF2B5EF4-FFF2-40B4-BE49-F238E27FC236}">
                <a16:creationId xmlns:a16="http://schemas.microsoft.com/office/drawing/2014/main" id="{4CC45D63-746F-450B-BD95-4A51B953CE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5937" y="11216527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スポーツ イベントの詳細</a:t>
            </a:r>
            <a:endParaRPr lang="ja-JP" altLang="en-US" dirty="0"/>
          </a:p>
        </p:txBody>
      </p:sp>
      <p:sp>
        <p:nvSpPr>
          <p:cNvPr id="147" name="テキスト プレースホルダー 9">
            <a:extLst>
              <a:ext uri="{FF2B5EF4-FFF2-40B4-BE49-F238E27FC236}">
                <a16:creationId xmlns:a16="http://schemas.microsoft.com/office/drawing/2014/main" id="{0CAB01E9-7799-4C8C-A09A-CF9711E52C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75937" y="12063086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スポーツ イベントの詳細</a:t>
            </a:r>
            <a:endParaRPr lang="ja-JP" altLang="en-US" dirty="0"/>
          </a:p>
        </p:txBody>
      </p:sp>
      <p:sp>
        <p:nvSpPr>
          <p:cNvPr id="149" name="テキスト プレースホルダー 9">
            <a:extLst>
              <a:ext uri="{FF2B5EF4-FFF2-40B4-BE49-F238E27FC236}">
                <a16:creationId xmlns:a16="http://schemas.microsoft.com/office/drawing/2014/main" id="{7E58C934-3E33-4277-ABF0-1C15C14F3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75936" y="12928695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スポーツ イベントの詳細</a:t>
            </a:r>
            <a:endParaRPr lang="ja-JP" altLang="en-US" dirty="0"/>
          </a:p>
        </p:txBody>
      </p:sp>
      <p:sp>
        <p:nvSpPr>
          <p:cNvPr id="151" name="テキスト プレースホルダー 9">
            <a:extLst>
              <a:ext uri="{FF2B5EF4-FFF2-40B4-BE49-F238E27FC236}">
                <a16:creationId xmlns:a16="http://schemas.microsoft.com/office/drawing/2014/main" id="{1159565B-4A1F-459F-B147-765ED08E9D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5936" y="13794308"/>
            <a:ext cx="4114800" cy="73152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00883" indent="0">
              <a:buNone/>
              <a:defRPr>
                <a:solidFill>
                  <a:schemeClr val="bg1"/>
                </a:solidFill>
              </a:defRPr>
            </a:lvl3pPr>
            <a:lvl4pPr marL="2101324" indent="0">
              <a:buNone/>
              <a:defRPr>
                <a:solidFill>
                  <a:schemeClr val="bg1"/>
                </a:solidFill>
              </a:defRPr>
            </a:lvl4pPr>
            <a:lvl5pPr marL="2801765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/>
              <a:t>スポーツ イベントの詳細</a:t>
            </a:r>
            <a:endParaRPr lang="ja-JP" alt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B150D736-4AF3-4731-A7A9-56AF02BE90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06725" y="4310063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 rtl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3600">
                <a:solidFill>
                  <a:schemeClr val="bg1"/>
                </a:solidFill>
              </a:defRPr>
            </a:lvl2pPr>
            <a:lvl3pPr marL="1400883" indent="0">
              <a:buNone/>
              <a:defRPr sz="2800">
                <a:solidFill>
                  <a:schemeClr val="bg1"/>
                </a:solidFill>
              </a:defRPr>
            </a:lvl3pPr>
            <a:lvl4pPr marL="2101324" indent="0">
              <a:buNone/>
              <a:defRPr sz="2400">
                <a:solidFill>
                  <a:schemeClr val="bg1"/>
                </a:solidFill>
              </a:defRPr>
            </a:lvl4pPr>
            <a:lvl5pPr marL="2801765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dirty="0"/>
              <a:t>時刻</a:t>
            </a:r>
          </a:p>
        </p:txBody>
      </p:sp>
      <p:sp>
        <p:nvSpPr>
          <p:cNvPr id="155" name="テキスト プレースホルダー 11">
            <a:extLst>
              <a:ext uri="{FF2B5EF4-FFF2-40B4-BE49-F238E27FC236}">
                <a16:creationId xmlns:a16="http://schemas.microsoft.com/office/drawing/2014/main" id="{C0163F99-8915-49FC-A08B-856331EAAFE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06725" y="5169247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 rtl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3600">
                <a:solidFill>
                  <a:schemeClr val="bg1"/>
                </a:solidFill>
              </a:defRPr>
            </a:lvl2pPr>
            <a:lvl3pPr marL="1400883" indent="0">
              <a:buNone/>
              <a:defRPr sz="2800">
                <a:solidFill>
                  <a:schemeClr val="bg1"/>
                </a:solidFill>
              </a:defRPr>
            </a:lvl3pPr>
            <a:lvl4pPr marL="2101324" indent="0">
              <a:buNone/>
              <a:defRPr sz="2400">
                <a:solidFill>
                  <a:schemeClr val="bg1"/>
                </a:solidFill>
              </a:defRPr>
            </a:lvl4pPr>
            <a:lvl5pPr marL="2801765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dirty="0"/>
              <a:t>時刻</a:t>
            </a:r>
          </a:p>
        </p:txBody>
      </p:sp>
      <p:sp>
        <p:nvSpPr>
          <p:cNvPr id="156" name="テキスト プレースホルダー 11">
            <a:extLst>
              <a:ext uri="{FF2B5EF4-FFF2-40B4-BE49-F238E27FC236}">
                <a16:creationId xmlns:a16="http://schemas.microsoft.com/office/drawing/2014/main" id="{F1EDDE21-8533-4BCE-BA6D-0E812ED18B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6725" y="6028431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 rtl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3600">
                <a:solidFill>
                  <a:schemeClr val="bg1"/>
                </a:solidFill>
              </a:defRPr>
            </a:lvl2pPr>
            <a:lvl3pPr marL="1400883" indent="0">
              <a:buNone/>
              <a:defRPr sz="2800">
                <a:solidFill>
                  <a:schemeClr val="bg1"/>
                </a:solidFill>
              </a:defRPr>
            </a:lvl3pPr>
            <a:lvl4pPr marL="2101324" indent="0">
              <a:buNone/>
              <a:defRPr sz="2400">
                <a:solidFill>
                  <a:schemeClr val="bg1"/>
                </a:solidFill>
              </a:defRPr>
            </a:lvl4pPr>
            <a:lvl5pPr marL="2801765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dirty="0"/>
              <a:t>時刻</a:t>
            </a:r>
          </a:p>
        </p:txBody>
      </p:sp>
      <p:sp>
        <p:nvSpPr>
          <p:cNvPr id="157" name="テキスト プレースホルダー 11">
            <a:extLst>
              <a:ext uri="{FF2B5EF4-FFF2-40B4-BE49-F238E27FC236}">
                <a16:creationId xmlns:a16="http://schemas.microsoft.com/office/drawing/2014/main" id="{E713E509-6051-4ADF-AC58-6E8FABF1A4B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1223" y="6885420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 rtl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3600">
                <a:solidFill>
                  <a:schemeClr val="bg1"/>
                </a:solidFill>
              </a:defRPr>
            </a:lvl2pPr>
            <a:lvl3pPr marL="1400883" indent="0">
              <a:buNone/>
              <a:defRPr sz="2800">
                <a:solidFill>
                  <a:schemeClr val="bg1"/>
                </a:solidFill>
              </a:defRPr>
            </a:lvl3pPr>
            <a:lvl4pPr marL="2101324" indent="0">
              <a:buNone/>
              <a:defRPr sz="2400">
                <a:solidFill>
                  <a:schemeClr val="bg1"/>
                </a:solidFill>
              </a:defRPr>
            </a:lvl4pPr>
            <a:lvl5pPr marL="2801765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dirty="0"/>
              <a:t>時刻</a:t>
            </a:r>
          </a:p>
        </p:txBody>
      </p:sp>
      <p:sp>
        <p:nvSpPr>
          <p:cNvPr id="158" name="テキスト プレースホルダー 11">
            <a:extLst>
              <a:ext uri="{FF2B5EF4-FFF2-40B4-BE49-F238E27FC236}">
                <a16:creationId xmlns:a16="http://schemas.microsoft.com/office/drawing/2014/main" id="{2EA1B50B-7CB0-4CB6-A3DC-D683B926C7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1223" y="7744604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 rtl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3600">
                <a:solidFill>
                  <a:schemeClr val="bg1"/>
                </a:solidFill>
              </a:defRPr>
            </a:lvl2pPr>
            <a:lvl3pPr marL="1400883" indent="0">
              <a:buNone/>
              <a:defRPr sz="2800">
                <a:solidFill>
                  <a:schemeClr val="bg1"/>
                </a:solidFill>
              </a:defRPr>
            </a:lvl3pPr>
            <a:lvl4pPr marL="2101324" indent="0">
              <a:buNone/>
              <a:defRPr sz="2400">
                <a:solidFill>
                  <a:schemeClr val="bg1"/>
                </a:solidFill>
              </a:defRPr>
            </a:lvl4pPr>
            <a:lvl5pPr marL="2801765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dirty="0"/>
              <a:t>時刻</a:t>
            </a:r>
          </a:p>
        </p:txBody>
      </p:sp>
      <p:sp>
        <p:nvSpPr>
          <p:cNvPr id="159" name="テキスト プレースホルダー 11">
            <a:extLst>
              <a:ext uri="{FF2B5EF4-FFF2-40B4-BE49-F238E27FC236}">
                <a16:creationId xmlns:a16="http://schemas.microsoft.com/office/drawing/2014/main" id="{E20E1402-3158-4B82-B589-733986978A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01223" y="8603788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 rtl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3600">
                <a:solidFill>
                  <a:schemeClr val="bg1"/>
                </a:solidFill>
              </a:defRPr>
            </a:lvl2pPr>
            <a:lvl3pPr marL="1400883" indent="0">
              <a:buNone/>
              <a:defRPr sz="2800">
                <a:solidFill>
                  <a:schemeClr val="bg1"/>
                </a:solidFill>
              </a:defRPr>
            </a:lvl3pPr>
            <a:lvl4pPr marL="2101324" indent="0">
              <a:buNone/>
              <a:defRPr sz="2400">
                <a:solidFill>
                  <a:schemeClr val="bg1"/>
                </a:solidFill>
              </a:defRPr>
            </a:lvl4pPr>
            <a:lvl5pPr marL="2801765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dirty="0"/>
              <a:t>時刻</a:t>
            </a:r>
          </a:p>
        </p:txBody>
      </p:sp>
      <p:sp>
        <p:nvSpPr>
          <p:cNvPr id="160" name="テキスト プレースホルダー 11">
            <a:extLst>
              <a:ext uri="{FF2B5EF4-FFF2-40B4-BE49-F238E27FC236}">
                <a16:creationId xmlns:a16="http://schemas.microsoft.com/office/drawing/2014/main" id="{CCB12398-EBFD-45EB-89EC-86F647621A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9005" y="9478311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 rtl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3600">
                <a:solidFill>
                  <a:schemeClr val="bg1"/>
                </a:solidFill>
              </a:defRPr>
            </a:lvl2pPr>
            <a:lvl3pPr marL="1400883" indent="0">
              <a:buNone/>
              <a:defRPr sz="2800">
                <a:solidFill>
                  <a:schemeClr val="bg1"/>
                </a:solidFill>
              </a:defRPr>
            </a:lvl3pPr>
            <a:lvl4pPr marL="2101324" indent="0">
              <a:buNone/>
              <a:defRPr sz="2400">
                <a:solidFill>
                  <a:schemeClr val="bg1"/>
                </a:solidFill>
              </a:defRPr>
            </a:lvl4pPr>
            <a:lvl5pPr marL="2801765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dirty="0"/>
              <a:t>時刻</a:t>
            </a:r>
          </a:p>
        </p:txBody>
      </p:sp>
      <p:sp>
        <p:nvSpPr>
          <p:cNvPr id="161" name="テキスト プレースホルダー 11">
            <a:extLst>
              <a:ext uri="{FF2B5EF4-FFF2-40B4-BE49-F238E27FC236}">
                <a16:creationId xmlns:a16="http://schemas.microsoft.com/office/drawing/2014/main" id="{271DD3B1-7563-4305-9B56-327A5EC8F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09005" y="10337495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 rtl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3600">
                <a:solidFill>
                  <a:schemeClr val="bg1"/>
                </a:solidFill>
              </a:defRPr>
            </a:lvl2pPr>
            <a:lvl3pPr marL="1400883" indent="0">
              <a:buNone/>
              <a:defRPr sz="2800">
                <a:solidFill>
                  <a:schemeClr val="bg1"/>
                </a:solidFill>
              </a:defRPr>
            </a:lvl3pPr>
            <a:lvl4pPr marL="2101324" indent="0">
              <a:buNone/>
              <a:defRPr sz="2400">
                <a:solidFill>
                  <a:schemeClr val="bg1"/>
                </a:solidFill>
              </a:defRPr>
            </a:lvl4pPr>
            <a:lvl5pPr marL="2801765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dirty="0"/>
              <a:t>時刻</a:t>
            </a:r>
          </a:p>
        </p:txBody>
      </p:sp>
      <p:sp>
        <p:nvSpPr>
          <p:cNvPr id="162" name="テキスト プレースホルダー 11">
            <a:extLst>
              <a:ext uri="{FF2B5EF4-FFF2-40B4-BE49-F238E27FC236}">
                <a16:creationId xmlns:a16="http://schemas.microsoft.com/office/drawing/2014/main" id="{D2321BB2-3513-4D9D-9814-83ACE2E11AC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9005" y="11196679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 rtl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3600">
                <a:solidFill>
                  <a:schemeClr val="bg1"/>
                </a:solidFill>
              </a:defRPr>
            </a:lvl2pPr>
            <a:lvl3pPr marL="1400883" indent="0">
              <a:buNone/>
              <a:defRPr sz="2800">
                <a:solidFill>
                  <a:schemeClr val="bg1"/>
                </a:solidFill>
              </a:defRPr>
            </a:lvl3pPr>
            <a:lvl4pPr marL="2101324" indent="0">
              <a:buNone/>
              <a:defRPr sz="2400">
                <a:solidFill>
                  <a:schemeClr val="bg1"/>
                </a:solidFill>
              </a:defRPr>
            </a:lvl4pPr>
            <a:lvl5pPr marL="2801765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dirty="0"/>
              <a:t>時刻</a:t>
            </a:r>
          </a:p>
        </p:txBody>
      </p:sp>
      <p:sp>
        <p:nvSpPr>
          <p:cNvPr id="163" name="テキスト プレースホルダー 11">
            <a:extLst>
              <a:ext uri="{FF2B5EF4-FFF2-40B4-BE49-F238E27FC236}">
                <a16:creationId xmlns:a16="http://schemas.microsoft.com/office/drawing/2014/main" id="{DC9D1CF9-5CEA-4695-8244-8E9C8D5727B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03503" y="12053668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 rtl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3600">
                <a:solidFill>
                  <a:schemeClr val="bg1"/>
                </a:solidFill>
              </a:defRPr>
            </a:lvl2pPr>
            <a:lvl3pPr marL="1400883" indent="0">
              <a:buNone/>
              <a:defRPr sz="2800">
                <a:solidFill>
                  <a:schemeClr val="bg1"/>
                </a:solidFill>
              </a:defRPr>
            </a:lvl3pPr>
            <a:lvl4pPr marL="2101324" indent="0">
              <a:buNone/>
              <a:defRPr sz="2400">
                <a:solidFill>
                  <a:schemeClr val="bg1"/>
                </a:solidFill>
              </a:defRPr>
            </a:lvl4pPr>
            <a:lvl5pPr marL="2801765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dirty="0"/>
              <a:t>時刻</a:t>
            </a:r>
          </a:p>
        </p:txBody>
      </p:sp>
      <p:sp>
        <p:nvSpPr>
          <p:cNvPr id="164" name="テキスト プレースホルダー 11">
            <a:extLst>
              <a:ext uri="{FF2B5EF4-FFF2-40B4-BE49-F238E27FC236}">
                <a16:creationId xmlns:a16="http://schemas.microsoft.com/office/drawing/2014/main" id="{31DF516C-05A0-47D1-9034-162AA260CC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3503" y="12912852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 rtl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3600">
                <a:solidFill>
                  <a:schemeClr val="bg1"/>
                </a:solidFill>
              </a:defRPr>
            </a:lvl2pPr>
            <a:lvl3pPr marL="1400883" indent="0">
              <a:buNone/>
              <a:defRPr sz="2800">
                <a:solidFill>
                  <a:schemeClr val="bg1"/>
                </a:solidFill>
              </a:defRPr>
            </a:lvl3pPr>
            <a:lvl4pPr marL="2101324" indent="0">
              <a:buNone/>
              <a:defRPr sz="2400">
                <a:solidFill>
                  <a:schemeClr val="bg1"/>
                </a:solidFill>
              </a:defRPr>
            </a:lvl4pPr>
            <a:lvl5pPr marL="2801765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dirty="0"/>
              <a:t>時刻</a:t>
            </a:r>
          </a:p>
        </p:txBody>
      </p:sp>
      <p:sp>
        <p:nvSpPr>
          <p:cNvPr id="165" name="テキスト プレースホルダー 11">
            <a:extLst>
              <a:ext uri="{FF2B5EF4-FFF2-40B4-BE49-F238E27FC236}">
                <a16:creationId xmlns:a16="http://schemas.microsoft.com/office/drawing/2014/main" id="{69441B44-AE67-45C5-BEF4-3778C8E1DBC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03503" y="13772036"/>
            <a:ext cx="1463040" cy="731520"/>
          </a:xfrm>
        </p:spPr>
        <p:txBody>
          <a:bodyPr rtlCol="0" anchor="ctr" anchorCtr="0">
            <a:noAutofit/>
          </a:bodyPr>
          <a:lstStyle>
            <a:lvl1pPr marL="0" indent="0" rtl="0">
              <a:buNone/>
              <a:defRPr sz="2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ahoma" panose="020B0604030504040204" pitchFamily="34" charset="0"/>
              </a:defRPr>
            </a:lvl1pPr>
            <a:lvl2pPr marL="700443" indent="0">
              <a:buNone/>
              <a:defRPr sz="3600">
                <a:solidFill>
                  <a:schemeClr val="bg1"/>
                </a:solidFill>
              </a:defRPr>
            </a:lvl2pPr>
            <a:lvl3pPr marL="1400883" indent="0">
              <a:buNone/>
              <a:defRPr sz="2800">
                <a:solidFill>
                  <a:schemeClr val="bg1"/>
                </a:solidFill>
              </a:defRPr>
            </a:lvl3pPr>
            <a:lvl4pPr marL="2101324" indent="0">
              <a:buNone/>
              <a:defRPr sz="2400">
                <a:solidFill>
                  <a:schemeClr val="bg1"/>
                </a:solidFill>
              </a:defRPr>
            </a:lvl4pPr>
            <a:lvl5pPr marL="2801765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dirty="0"/>
              <a:t>時刻</a:t>
            </a:r>
          </a:p>
        </p:txBody>
      </p:sp>
      <p:cxnSp>
        <p:nvCxnSpPr>
          <p:cNvPr id="166" name="直線​​コネクタ(S) 165">
            <a:extLst>
              <a:ext uri="{FF2B5EF4-FFF2-40B4-BE49-F238E27FC236}">
                <a16:creationId xmlns:a16="http://schemas.microsoft.com/office/drawing/2014/main" id="{63993CB8-DF30-4625-90E5-B7F23E94D0B6}"/>
              </a:ext>
            </a:extLst>
          </p:cNvPr>
          <p:cNvCxnSpPr/>
          <p:nvPr userDrawn="1"/>
        </p:nvCxnSpPr>
        <p:spPr>
          <a:xfrm>
            <a:off x="9111863" y="58932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​​コネクタ 166">
            <a:extLst>
              <a:ext uri="{FF2B5EF4-FFF2-40B4-BE49-F238E27FC236}">
                <a16:creationId xmlns:a16="http://schemas.microsoft.com/office/drawing/2014/main" id="{30E19EDD-BF47-4C6B-92FB-0BF860F49AA6}"/>
              </a:ext>
            </a:extLst>
          </p:cNvPr>
          <p:cNvCxnSpPr/>
          <p:nvPr userDrawn="1"/>
        </p:nvCxnSpPr>
        <p:spPr>
          <a:xfrm>
            <a:off x="9111863" y="61510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​​コネクタ 167">
            <a:extLst>
              <a:ext uri="{FF2B5EF4-FFF2-40B4-BE49-F238E27FC236}">
                <a16:creationId xmlns:a16="http://schemas.microsoft.com/office/drawing/2014/main" id="{D0BD6403-F625-46A6-BD40-16D4B10F783A}"/>
              </a:ext>
            </a:extLst>
          </p:cNvPr>
          <p:cNvCxnSpPr/>
          <p:nvPr userDrawn="1"/>
        </p:nvCxnSpPr>
        <p:spPr>
          <a:xfrm>
            <a:off x="9111863" y="64087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​​コネクタ(S) 168">
            <a:extLst>
              <a:ext uri="{FF2B5EF4-FFF2-40B4-BE49-F238E27FC236}">
                <a16:creationId xmlns:a16="http://schemas.microsoft.com/office/drawing/2014/main" id="{DF88B573-91AC-458B-9AA1-D3AEC4B1971B}"/>
              </a:ext>
            </a:extLst>
          </p:cNvPr>
          <p:cNvCxnSpPr/>
          <p:nvPr userDrawn="1"/>
        </p:nvCxnSpPr>
        <p:spPr>
          <a:xfrm>
            <a:off x="9111863" y="66664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​​コネクタ(S) 169">
            <a:extLst>
              <a:ext uri="{FF2B5EF4-FFF2-40B4-BE49-F238E27FC236}">
                <a16:creationId xmlns:a16="http://schemas.microsoft.com/office/drawing/2014/main" id="{B0788304-66EF-47C4-BDB8-B6DFAA16BE62}"/>
              </a:ext>
            </a:extLst>
          </p:cNvPr>
          <p:cNvCxnSpPr/>
          <p:nvPr userDrawn="1"/>
        </p:nvCxnSpPr>
        <p:spPr>
          <a:xfrm>
            <a:off x="9111863" y="69241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​​コネクタ(S) 170">
            <a:extLst>
              <a:ext uri="{FF2B5EF4-FFF2-40B4-BE49-F238E27FC236}">
                <a16:creationId xmlns:a16="http://schemas.microsoft.com/office/drawing/2014/main" id="{22AA6082-33B1-46D1-BF90-683043CE7E8D}"/>
              </a:ext>
            </a:extLst>
          </p:cNvPr>
          <p:cNvCxnSpPr/>
          <p:nvPr userDrawn="1"/>
        </p:nvCxnSpPr>
        <p:spPr>
          <a:xfrm>
            <a:off x="9111863" y="7181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​​コネクタ(S) 171">
            <a:extLst>
              <a:ext uri="{FF2B5EF4-FFF2-40B4-BE49-F238E27FC236}">
                <a16:creationId xmlns:a16="http://schemas.microsoft.com/office/drawing/2014/main" id="{00C10D1D-134F-44E2-98A3-5AE70138F066}"/>
              </a:ext>
            </a:extLst>
          </p:cNvPr>
          <p:cNvCxnSpPr/>
          <p:nvPr userDrawn="1"/>
        </p:nvCxnSpPr>
        <p:spPr>
          <a:xfrm>
            <a:off x="9111863" y="7439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​​コネクタ 172">
            <a:extLst>
              <a:ext uri="{FF2B5EF4-FFF2-40B4-BE49-F238E27FC236}">
                <a16:creationId xmlns:a16="http://schemas.microsoft.com/office/drawing/2014/main" id="{BF343EC9-54BC-4186-8ED6-9770A0EF73AF}"/>
              </a:ext>
            </a:extLst>
          </p:cNvPr>
          <p:cNvCxnSpPr/>
          <p:nvPr userDrawn="1"/>
        </p:nvCxnSpPr>
        <p:spPr>
          <a:xfrm>
            <a:off x="9111863" y="7697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​​コネクタ 173">
            <a:extLst>
              <a:ext uri="{FF2B5EF4-FFF2-40B4-BE49-F238E27FC236}">
                <a16:creationId xmlns:a16="http://schemas.microsoft.com/office/drawing/2014/main" id="{5ED7CA0B-EEA9-4389-A249-F649CD061D48}"/>
              </a:ext>
            </a:extLst>
          </p:cNvPr>
          <p:cNvCxnSpPr/>
          <p:nvPr userDrawn="1"/>
        </p:nvCxnSpPr>
        <p:spPr>
          <a:xfrm>
            <a:off x="9111863" y="7955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​​コネクタ(S) 174">
            <a:extLst>
              <a:ext uri="{FF2B5EF4-FFF2-40B4-BE49-F238E27FC236}">
                <a16:creationId xmlns:a16="http://schemas.microsoft.com/office/drawing/2014/main" id="{F48759ED-EE40-4A60-ADE7-E362B409B383}"/>
              </a:ext>
            </a:extLst>
          </p:cNvPr>
          <p:cNvCxnSpPr/>
          <p:nvPr userDrawn="1"/>
        </p:nvCxnSpPr>
        <p:spPr>
          <a:xfrm>
            <a:off x="9111863" y="82127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​​コネクタ(S) 175">
            <a:extLst>
              <a:ext uri="{FF2B5EF4-FFF2-40B4-BE49-F238E27FC236}">
                <a16:creationId xmlns:a16="http://schemas.microsoft.com/office/drawing/2014/main" id="{3BDC1922-5C9C-47AC-AF47-0E0C51345F0F}"/>
              </a:ext>
            </a:extLst>
          </p:cNvPr>
          <p:cNvCxnSpPr/>
          <p:nvPr userDrawn="1"/>
        </p:nvCxnSpPr>
        <p:spPr>
          <a:xfrm>
            <a:off x="9111863" y="84704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​​コネクタ(S) 176">
            <a:extLst>
              <a:ext uri="{FF2B5EF4-FFF2-40B4-BE49-F238E27FC236}">
                <a16:creationId xmlns:a16="http://schemas.microsoft.com/office/drawing/2014/main" id="{64CCA989-8514-4743-895B-70F51EFBEBB2}"/>
              </a:ext>
            </a:extLst>
          </p:cNvPr>
          <p:cNvCxnSpPr/>
          <p:nvPr userDrawn="1"/>
        </p:nvCxnSpPr>
        <p:spPr>
          <a:xfrm>
            <a:off x="9111863" y="87282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​​コネクタ(S) 177">
            <a:extLst>
              <a:ext uri="{FF2B5EF4-FFF2-40B4-BE49-F238E27FC236}">
                <a16:creationId xmlns:a16="http://schemas.microsoft.com/office/drawing/2014/main" id="{759B4C84-CCFB-47FB-8A8A-E4F00AD81EA1}"/>
              </a:ext>
            </a:extLst>
          </p:cNvPr>
          <p:cNvCxnSpPr/>
          <p:nvPr userDrawn="1"/>
        </p:nvCxnSpPr>
        <p:spPr>
          <a:xfrm>
            <a:off x="9111863" y="89859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​​コネクタ(S) 178">
            <a:extLst>
              <a:ext uri="{FF2B5EF4-FFF2-40B4-BE49-F238E27FC236}">
                <a16:creationId xmlns:a16="http://schemas.microsoft.com/office/drawing/2014/main" id="{61094BC2-456E-4ECF-9C81-94EDE01D0CDB}"/>
              </a:ext>
            </a:extLst>
          </p:cNvPr>
          <p:cNvCxnSpPr/>
          <p:nvPr userDrawn="1"/>
        </p:nvCxnSpPr>
        <p:spPr>
          <a:xfrm>
            <a:off x="9111863" y="92436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​​コネクタ(S) 179">
            <a:extLst>
              <a:ext uri="{FF2B5EF4-FFF2-40B4-BE49-F238E27FC236}">
                <a16:creationId xmlns:a16="http://schemas.microsoft.com/office/drawing/2014/main" id="{AF34AEFF-AF84-4C0D-9D77-8D03A28A4BAA}"/>
              </a:ext>
            </a:extLst>
          </p:cNvPr>
          <p:cNvCxnSpPr/>
          <p:nvPr userDrawn="1"/>
        </p:nvCxnSpPr>
        <p:spPr>
          <a:xfrm>
            <a:off x="9111863" y="95013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​​コネクタ 180">
            <a:extLst>
              <a:ext uri="{FF2B5EF4-FFF2-40B4-BE49-F238E27FC236}">
                <a16:creationId xmlns:a16="http://schemas.microsoft.com/office/drawing/2014/main" id="{773DB964-CF54-4599-961F-E8813752D8EC}"/>
              </a:ext>
            </a:extLst>
          </p:cNvPr>
          <p:cNvCxnSpPr/>
          <p:nvPr userDrawn="1"/>
        </p:nvCxnSpPr>
        <p:spPr>
          <a:xfrm>
            <a:off x="9111863" y="97590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​​コネクタ 181">
            <a:extLst>
              <a:ext uri="{FF2B5EF4-FFF2-40B4-BE49-F238E27FC236}">
                <a16:creationId xmlns:a16="http://schemas.microsoft.com/office/drawing/2014/main" id="{A56ED979-5A79-4FE0-B7D0-285C027B5F6D}"/>
              </a:ext>
            </a:extLst>
          </p:cNvPr>
          <p:cNvCxnSpPr/>
          <p:nvPr userDrawn="1"/>
        </p:nvCxnSpPr>
        <p:spPr>
          <a:xfrm>
            <a:off x="9111863" y="100168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​​コネクタ(S) 182">
            <a:extLst>
              <a:ext uri="{FF2B5EF4-FFF2-40B4-BE49-F238E27FC236}">
                <a16:creationId xmlns:a16="http://schemas.microsoft.com/office/drawing/2014/main" id="{24822CBE-7794-430F-80FD-8F9D7670E202}"/>
              </a:ext>
            </a:extLst>
          </p:cNvPr>
          <p:cNvCxnSpPr/>
          <p:nvPr userDrawn="1"/>
        </p:nvCxnSpPr>
        <p:spPr>
          <a:xfrm>
            <a:off x="9111863" y="102745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​​コネクタ(S) 185">
            <a:extLst>
              <a:ext uri="{FF2B5EF4-FFF2-40B4-BE49-F238E27FC236}">
                <a16:creationId xmlns:a16="http://schemas.microsoft.com/office/drawing/2014/main" id="{1C61DAEF-55A4-4FDF-B808-A8C03CFB3EEC}"/>
              </a:ext>
            </a:extLst>
          </p:cNvPr>
          <p:cNvCxnSpPr/>
          <p:nvPr userDrawn="1"/>
        </p:nvCxnSpPr>
        <p:spPr>
          <a:xfrm>
            <a:off x="-25400" y="738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​​コネクタ(S) 186">
            <a:extLst>
              <a:ext uri="{FF2B5EF4-FFF2-40B4-BE49-F238E27FC236}">
                <a16:creationId xmlns:a16="http://schemas.microsoft.com/office/drawing/2014/main" id="{BDC8C398-B2EE-4060-955B-1BF7C5F433CD}"/>
              </a:ext>
            </a:extLst>
          </p:cNvPr>
          <p:cNvCxnSpPr/>
          <p:nvPr userDrawn="1"/>
        </p:nvCxnSpPr>
        <p:spPr>
          <a:xfrm>
            <a:off x="-25400" y="996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​​コネクタ(S) 187">
            <a:extLst>
              <a:ext uri="{FF2B5EF4-FFF2-40B4-BE49-F238E27FC236}">
                <a16:creationId xmlns:a16="http://schemas.microsoft.com/office/drawing/2014/main" id="{DC94349C-11D8-4D60-B870-1C8DE500A207}"/>
              </a:ext>
            </a:extLst>
          </p:cNvPr>
          <p:cNvCxnSpPr/>
          <p:nvPr userDrawn="1"/>
        </p:nvCxnSpPr>
        <p:spPr>
          <a:xfrm>
            <a:off x="-25400" y="1254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​​コネクタ(S) 188">
            <a:extLst>
              <a:ext uri="{FF2B5EF4-FFF2-40B4-BE49-F238E27FC236}">
                <a16:creationId xmlns:a16="http://schemas.microsoft.com/office/drawing/2014/main" id="{6B809640-82FE-4A5B-997F-F6E7182EB70A}"/>
              </a:ext>
            </a:extLst>
          </p:cNvPr>
          <p:cNvCxnSpPr/>
          <p:nvPr userDrawn="1"/>
        </p:nvCxnSpPr>
        <p:spPr>
          <a:xfrm>
            <a:off x="-25400" y="1512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​​コネクタ(S) 189">
            <a:extLst>
              <a:ext uri="{FF2B5EF4-FFF2-40B4-BE49-F238E27FC236}">
                <a16:creationId xmlns:a16="http://schemas.microsoft.com/office/drawing/2014/main" id="{9C42A1C7-A6C4-4B51-9D28-3669F6C3D36E}"/>
              </a:ext>
            </a:extLst>
          </p:cNvPr>
          <p:cNvCxnSpPr/>
          <p:nvPr userDrawn="1"/>
        </p:nvCxnSpPr>
        <p:spPr>
          <a:xfrm>
            <a:off x="-25400" y="17697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​​コネクタ(S) 190">
            <a:extLst>
              <a:ext uri="{FF2B5EF4-FFF2-40B4-BE49-F238E27FC236}">
                <a16:creationId xmlns:a16="http://schemas.microsoft.com/office/drawing/2014/main" id="{4FE1F70D-61BD-4B61-99F7-FA6151AEA256}"/>
              </a:ext>
            </a:extLst>
          </p:cNvPr>
          <p:cNvCxnSpPr/>
          <p:nvPr userDrawn="1"/>
        </p:nvCxnSpPr>
        <p:spPr>
          <a:xfrm>
            <a:off x="-25400" y="20274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​​コネクタ 191">
            <a:extLst>
              <a:ext uri="{FF2B5EF4-FFF2-40B4-BE49-F238E27FC236}">
                <a16:creationId xmlns:a16="http://schemas.microsoft.com/office/drawing/2014/main" id="{25F1969A-2A90-4AFC-A387-A43C1915238F}"/>
              </a:ext>
            </a:extLst>
          </p:cNvPr>
          <p:cNvCxnSpPr/>
          <p:nvPr userDrawn="1"/>
        </p:nvCxnSpPr>
        <p:spPr>
          <a:xfrm>
            <a:off x="-25400" y="22852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​​コネクタ(S) 192">
            <a:extLst>
              <a:ext uri="{FF2B5EF4-FFF2-40B4-BE49-F238E27FC236}">
                <a16:creationId xmlns:a16="http://schemas.microsoft.com/office/drawing/2014/main" id="{CD1F0206-EF66-4D29-B793-5FD6CD18B0E8}"/>
              </a:ext>
            </a:extLst>
          </p:cNvPr>
          <p:cNvCxnSpPr/>
          <p:nvPr userDrawn="1"/>
        </p:nvCxnSpPr>
        <p:spPr>
          <a:xfrm>
            <a:off x="-25400" y="25429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​​コネクタ(S) 193">
            <a:extLst>
              <a:ext uri="{FF2B5EF4-FFF2-40B4-BE49-F238E27FC236}">
                <a16:creationId xmlns:a16="http://schemas.microsoft.com/office/drawing/2014/main" id="{4E503B45-651C-426F-B4FD-084CF1F9934C}"/>
              </a:ext>
            </a:extLst>
          </p:cNvPr>
          <p:cNvCxnSpPr/>
          <p:nvPr userDrawn="1"/>
        </p:nvCxnSpPr>
        <p:spPr>
          <a:xfrm>
            <a:off x="-25400" y="28006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​​コネクタ(S) 194">
            <a:extLst>
              <a:ext uri="{FF2B5EF4-FFF2-40B4-BE49-F238E27FC236}">
                <a16:creationId xmlns:a16="http://schemas.microsoft.com/office/drawing/2014/main" id="{A817A475-8508-4F7F-9910-57BDCFB330ED}"/>
              </a:ext>
            </a:extLst>
          </p:cNvPr>
          <p:cNvCxnSpPr/>
          <p:nvPr userDrawn="1"/>
        </p:nvCxnSpPr>
        <p:spPr>
          <a:xfrm>
            <a:off x="-25400" y="30583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​​コネクタ(S) 195">
            <a:extLst>
              <a:ext uri="{FF2B5EF4-FFF2-40B4-BE49-F238E27FC236}">
                <a16:creationId xmlns:a16="http://schemas.microsoft.com/office/drawing/2014/main" id="{6EA4A208-09E6-4409-8C70-24C2713C9387}"/>
              </a:ext>
            </a:extLst>
          </p:cNvPr>
          <p:cNvCxnSpPr/>
          <p:nvPr userDrawn="1"/>
        </p:nvCxnSpPr>
        <p:spPr>
          <a:xfrm>
            <a:off x="-25400" y="33160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​​コネクタ 196">
            <a:extLst>
              <a:ext uri="{FF2B5EF4-FFF2-40B4-BE49-F238E27FC236}">
                <a16:creationId xmlns:a16="http://schemas.microsoft.com/office/drawing/2014/main" id="{1C3A1735-400D-44ED-B272-9DFB94625CA0}"/>
              </a:ext>
            </a:extLst>
          </p:cNvPr>
          <p:cNvCxnSpPr/>
          <p:nvPr userDrawn="1"/>
        </p:nvCxnSpPr>
        <p:spPr>
          <a:xfrm>
            <a:off x="-25400" y="35738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​​コネクタ 197">
            <a:extLst>
              <a:ext uri="{FF2B5EF4-FFF2-40B4-BE49-F238E27FC236}">
                <a16:creationId xmlns:a16="http://schemas.microsoft.com/office/drawing/2014/main" id="{0CC02652-B905-4546-9B89-CCE997D9722C}"/>
              </a:ext>
            </a:extLst>
          </p:cNvPr>
          <p:cNvCxnSpPr/>
          <p:nvPr userDrawn="1"/>
        </p:nvCxnSpPr>
        <p:spPr>
          <a:xfrm>
            <a:off x="-25400" y="38315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​​コネクタ 198">
            <a:extLst>
              <a:ext uri="{FF2B5EF4-FFF2-40B4-BE49-F238E27FC236}">
                <a16:creationId xmlns:a16="http://schemas.microsoft.com/office/drawing/2014/main" id="{1CEFDAB2-C175-48C7-A1BA-73FCF98CEC02}"/>
              </a:ext>
            </a:extLst>
          </p:cNvPr>
          <p:cNvCxnSpPr/>
          <p:nvPr userDrawn="1"/>
        </p:nvCxnSpPr>
        <p:spPr>
          <a:xfrm>
            <a:off x="-25400" y="40892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​​コネクタ(S) 199">
            <a:extLst>
              <a:ext uri="{FF2B5EF4-FFF2-40B4-BE49-F238E27FC236}">
                <a16:creationId xmlns:a16="http://schemas.microsoft.com/office/drawing/2014/main" id="{5874C2DF-9CA6-41B4-9DA5-D64C7C3D524A}"/>
              </a:ext>
            </a:extLst>
          </p:cNvPr>
          <p:cNvCxnSpPr/>
          <p:nvPr userDrawn="1"/>
        </p:nvCxnSpPr>
        <p:spPr>
          <a:xfrm>
            <a:off x="-25400" y="43469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​​コネクタ(S) 200">
            <a:extLst>
              <a:ext uri="{FF2B5EF4-FFF2-40B4-BE49-F238E27FC236}">
                <a16:creationId xmlns:a16="http://schemas.microsoft.com/office/drawing/2014/main" id="{958E3ED6-9324-4362-AF9F-8E4C5ABC7C73}"/>
              </a:ext>
            </a:extLst>
          </p:cNvPr>
          <p:cNvCxnSpPr/>
          <p:nvPr userDrawn="1"/>
        </p:nvCxnSpPr>
        <p:spPr>
          <a:xfrm>
            <a:off x="-25400" y="46046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​​コネクタ(S) 201">
            <a:extLst>
              <a:ext uri="{FF2B5EF4-FFF2-40B4-BE49-F238E27FC236}">
                <a16:creationId xmlns:a16="http://schemas.microsoft.com/office/drawing/2014/main" id="{0CDA8102-5DEA-4D9D-BF9E-9A1CD16A5F2B}"/>
              </a:ext>
            </a:extLst>
          </p:cNvPr>
          <p:cNvCxnSpPr/>
          <p:nvPr userDrawn="1"/>
        </p:nvCxnSpPr>
        <p:spPr>
          <a:xfrm>
            <a:off x="-25400" y="48624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​​コネクタ 202">
            <a:extLst>
              <a:ext uri="{FF2B5EF4-FFF2-40B4-BE49-F238E27FC236}">
                <a16:creationId xmlns:a16="http://schemas.microsoft.com/office/drawing/2014/main" id="{662B8451-E158-4BE3-AC7A-8151015BD96E}"/>
              </a:ext>
            </a:extLst>
          </p:cNvPr>
          <p:cNvCxnSpPr/>
          <p:nvPr userDrawn="1"/>
        </p:nvCxnSpPr>
        <p:spPr>
          <a:xfrm>
            <a:off x="-25400" y="51201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​​コネクタ 203">
            <a:extLst>
              <a:ext uri="{FF2B5EF4-FFF2-40B4-BE49-F238E27FC236}">
                <a16:creationId xmlns:a16="http://schemas.microsoft.com/office/drawing/2014/main" id="{8A6E4EEF-0433-481D-85A7-1A85C9DEDA12}"/>
              </a:ext>
            </a:extLst>
          </p:cNvPr>
          <p:cNvCxnSpPr/>
          <p:nvPr userDrawn="1"/>
        </p:nvCxnSpPr>
        <p:spPr>
          <a:xfrm>
            <a:off x="-25400" y="53778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​​コネクタ(S) 204">
            <a:extLst>
              <a:ext uri="{FF2B5EF4-FFF2-40B4-BE49-F238E27FC236}">
                <a16:creationId xmlns:a16="http://schemas.microsoft.com/office/drawing/2014/main" id="{543AA170-EC9E-407E-B2DF-B0CA5A09563F}"/>
              </a:ext>
            </a:extLst>
          </p:cNvPr>
          <p:cNvCxnSpPr/>
          <p:nvPr userDrawn="1"/>
        </p:nvCxnSpPr>
        <p:spPr>
          <a:xfrm>
            <a:off x="-25400" y="56355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​​コネクタ(S) 205">
            <a:extLst>
              <a:ext uri="{FF2B5EF4-FFF2-40B4-BE49-F238E27FC236}">
                <a16:creationId xmlns:a16="http://schemas.microsoft.com/office/drawing/2014/main" id="{E93BBC60-6468-450C-8DFC-81DBA3D7E8E9}"/>
              </a:ext>
            </a:extLst>
          </p:cNvPr>
          <p:cNvCxnSpPr/>
          <p:nvPr userDrawn="1"/>
        </p:nvCxnSpPr>
        <p:spPr>
          <a:xfrm>
            <a:off x="-21001" y="105322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​​コネクタ(S) 206">
            <a:extLst>
              <a:ext uri="{FF2B5EF4-FFF2-40B4-BE49-F238E27FC236}">
                <a16:creationId xmlns:a16="http://schemas.microsoft.com/office/drawing/2014/main" id="{2CBA33AD-4056-40B0-9C94-65FB9B9616F8}"/>
              </a:ext>
            </a:extLst>
          </p:cNvPr>
          <p:cNvCxnSpPr/>
          <p:nvPr userDrawn="1"/>
        </p:nvCxnSpPr>
        <p:spPr>
          <a:xfrm>
            <a:off x="-21001" y="107899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​​コネクタ(S) 207">
            <a:extLst>
              <a:ext uri="{FF2B5EF4-FFF2-40B4-BE49-F238E27FC236}">
                <a16:creationId xmlns:a16="http://schemas.microsoft.com/office/drawing/2014/main" id="{39C99DC9-8080-4FE5-93D8-5049CA2BE3A4}"/>
              </a:ext>
            </a:extLst>
          </p:cNvPr>
          <p:cNvCxnSpPr/>
          <p:nvPr userDrawn="1"/>
        </p:nvCxnSpPr>
        <p:spPr>
          <a:xfrm>
            <a:off x="-21001" y="110476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​​コネクタ 208">
            <a:extLst>
              <a:ext uri="{FF2B5EF4-FFF2-40B4-BE49-F238E27FC236}">
                <a16:creationId xmlns:a16="http://schemas.microsoft.com/office/drawing/2014/main" id="{A8193720-75F3-40BB-8863-53DB951EDA96}"/>
              </a:ext>
            </a:extLst>
          </p:cNvPr>
          <p:cNvCxnSpPr/>
          <p:nvPr userDrawn="1"/>
        </p:nvCxnSpPr>
        <p:spPr>
          <a:xfrm>
            <a:off x="-21001" y="113054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​​コネクタ 209">
            <a:extLst>
              <a:ext uri="{FF2B5EF4-FFF2-40B4-BE49-F238E27FC236}">
                <a16:creationId xmlns:a16="http://schemas.microsoft.com/office/drawing/2014/main" id="{2420E8CC-C2F3-4DDB-B899-93ECBC2C8948}"/>
              </a:ext>
            </a:extLst>
          </p:cNvPr>
          <p:cNvCxnSpPr/>
          <p:nvPr userDrawn="1"/>
        </p:nvCxnSpPr>
        <p:spPr>
          <a:xfrm>
            <a:off x="-21001" y="115631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​​コネクタ(S) 210">
            <a:extLst>
              <a:ext uri="{FF2B5EF4-FFF2-40B4-BE49-F238E27FC236}">
                <a16:creationId xmlns:a16="http://schemas.microsoft.com/office/drawing/2014/main" id="{A0962830-5905-451D-A1F1-28141B69EA63}"/>
              </a:ext>
            </a:extLst>
          </p:cNvPr>
          <p:cNvCxnSpPr/>
          <p:nvPr userDrawn="1"/>
        </p:nvCxnSpPr>
        <p:spPr>
          <a:xfrm>
            <a:off x="-21001" y="118208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​​コネクタ(S) 211">
            <a:extLst>
              <a:ext uri="{FF2B5EF4-FFF2-40B4-BE49-F238E27FC236}">
                <a16:creationId xmlns:a16="http://schemas.microsoft.com/office/drawing/2014/main" id="{1D07AE4C-A57D-4B16-B0EB-635BF384835B}"/>
              </a:ext>
            </a:extLst>
          </p:cNvPr>
          <p:cNvCxnSpPr/>
          <p:nvPr userDrawn="1"/>
        </p:nvCxnSpPr>
        <p:spPr>
          <a:xfrm>
            <a:off x="-21001" y="120785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​​コネクタ(S) 212">
            <a:extLst>
              <a:ext uri="{FF2B5EF4-FFF2-40B4-BE49-F238E27FC236}">
                <a16:creationId xmlns:a16="http://schemas.microsoft.com/office/drawing/2014/main" id="{91D68A1D-C5A0-4026-BB1F-DA8C7B85AB68}"/>
              </a:ext>
            </a:extLst>
          </p:cNvPr>
          <p:cNvCxnSpPr/>
          <p:nvPr userDrawn="1"/>
        </p:nvCxnSpPr>
        <p:spPr>
          <a:xfrm>
            <a:off x="-21001" y="123362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​​コネクタ(S) 213">
            <a:extLst>
              <a:ext uri="{FF2B5EF4-FFF2-40B4-BE49-F238E27FC236}">
                <a16:creationId xmlns:a16="http://schemas.microsoft.com/office/drawing/2014/main" id="{FC1F4E95-F217-4A12-9887-776CD863893D}"/>
              </a:ext>
            </a:extLst>
          </p:cNvPr>
          <p:cNvCxnSpPr/>
          <p:nvPr userDrawn="1"/>
        </p:nvCxnSpPr>
        <p:spPr>
          <a:xfrm>
            <a:off x="-21001" y="125940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​​コネクタ(S) 214">
            <a:extLst>
              <a:ext uri="{FF2B5EF4-FFF2-40B4-BE49-F238E27FC236}">
                <a16:creationId xmlns:a16="http://schemas.microsoft.com/office/drawing/2014/main" id="{3BF4D836-EA3B-4351-9CC0-2E46DC6448E3}"/>
              </a:ext>
            </a:extLst>
          </p:cNvPr>
          <p:cNvCxnSpPr/>
          <p:nvPr userDrawn="1"/>
        </p:nvCxnSpPr>
        <p:spPr>
          <a:xfrm>
            <a:off x="-21001" y="128517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​​コネクタ(S) 215">
            <a:extLst>
              <a:ext uri="{FF2B5EF4-FFF2-40B4-BE49-F238E27FC236}">
                <a16:creationId xmlns:a16="http://schemas.microsoft.com/office/drawing/2014/main" id="{DBBE3ACF-BCD8-44D9-A464-BD16A2D34522}"/>
              </a:ext>
            </a:extLst>
          </p:cNvPr>
          <p:cNvCxnSpPr/>
          <p:nvPr userDrawn="1"/>
        </p:nvCxnSpPr>
        <p:spPr>
          <a:xfrm>
            <a:off x="-21001" y="131094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​​コネクタ(S) 216">
            <a:extLst>
              <a:ext uri="{FF2B5EF4-FFF2-40B4-BE49-F238E27FC236}">
                <a16:creationId xmlns:a16="http://schemas.microsoft.com/office/drawing/2014/main" id="{C60B6F0B-92B1-4BD0-8253-C408A6B33376}"/>
              </a:ext>
            </a:extLst>
          </p:cNvPr>
          <p:cNvCxnSpPr/>
          <p:nvPr userDrawn="1"/>
        </p:nvCxnSpPr>
        <p:spPr>
          <a:xfrm>
            <a:off x="-21001" y="133671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​​コネクタ(S) 217">
            <a:extLst>
              <a:ext uri="{FF2B5EF4-FFF2-40B4-BE49-F238E27FC236}">
                <a16:creationId xmlns:a16="http://schemas.microsoft.com/office/drawing/2014/main" id="{E7CF2C03-9159-4582-A2AE-C5D134C6FC7C}"/>
              </a:ext>
            </a:extLst>
          </p:cNvPr>
          <p:cNvCxnSpPr/>
          <p:nvPr userDrawn="1"/>
        </p:nvCxnSpPr>
        <p:spPr>
          <a:xfrm>
            <a:off x="-21001" y="13624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​​コネクタ(S) 218">
            <a:extLst>
              <a:ext uri="{FF2B5EF4-FFF2-40B4-BE49-F238E27FC236}">
                <a16:creationId xmlns:a16="http://schemas.microsoft.com/office/drawing/2014/main" id="{0AD0FFF8-49F4-450B-A176-DFB23195F76C}"/>
              </a:ext>
            </a:extLst>
          </p:cNvPr>
          <p:cNvCxnSpPr/>
          <p:nvPr userDrawn="1"/>
        </p:nvCxnSpPr>
        <p:spPr>
          <a:xfrm>
            <a:off x="-21001" y="13882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​​コネクタ(S) 219">
            <a:extLst>
              <a:ext uri="{FF2B5EF4-FFF2-40B4-BE49-F238E27FC236}">
                <a16:creationId xmlns:a16="http://schemas.microsoft.com/office/drawing/2014/main" id="{F5CB59C2-C208-4A85-A470-30EF8DD477A3}"/>
              </a:ext>
            </a:extLst>
          </p:cNvPr>
          <p:cNvCxnSpPr/>
          <p:nvPr userDrawn="1"/>
        </p:nvCxnSpPr>
        <p:spPr>
          <a:xfrm>
            <a:off x="-21001" y="14140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​​コネクタ(S) 220">
            <a:extLst>
              <a:ext uri="{FF2B5EF4-FFF2-40B4-BE49-F238E27FC236}">
                <a16:creationId xmlns:a16="http://schemas.microsoft.com/office/drawing/2014/main" id="{2439712C-EF7B-47B5-A223-B94FD4A34668}"/>
              </a:ext>
            </a:extLst>
          </p:cNvPr>
          <p:cNvCxnSpPr/>
          <p:nvPr userDrawn="1"/>
        </p:nvCxnSpPr>
        <p:spPr>
          <a:xfrm>
            <a:off x="-21001" y="14398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​​コネクタ(S) 221">
            <a:extLst>
              <a:ext uri="{FF2B5EF4-FFF2-40B4-BE49-F238E27FC236}">
                <a16:creationId xmlns:a16="http://schemas.microsoft.com/office/drawing/2014/main" id="{33DADCD2-68DF-421A-9542-2BFD1279284A}"/>
              </a:ext>
            </a:extLst>
          </p:cNvPr>
          <p:cNvCxnSpPr/>
          <p:nvPr userDrawn="1"/>
        </p:nvCxnSpPr>
        <p:spPr>
          <a:xfrm>
            <a:off x="-21001" y="14655800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​​コネクタ(S) 222">
            <a:extLst>
              <a:ext uri="{FF2B5EF4-FFF2-40B4-BE49-F238E27FC236}">
                <a16:creationId xmlns:a16="http://schemas.microsoft.com/office/drawing/2014/main" id="{D4ED39F7-9069-46F2-940F-D094A0C5DCDD}"/>
              </a:ext>
            </a:extLst>
          </p:cNvPr>
          <p:cNvCxnSpPr/>
          <p:nvPr userDrawn="1"/>
        </p:nvCxnSpPr>
        <p:spPr>
          <a:xfrm>
            <a:off x="-25400" y="58932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​​コネクタ(S) 223">
            <a:extLst>
              <a:ext uri="{FF2B5EF4-FFF2-40B4-BE49-F238E27FC236}">
                <a16:creationId xmlns:a16="http://schemas.microsoft.com/office/drawing/2014/main" id="{74E905B7-D7E2-4495-AB36-1FAB430C23F1}"/>
              </a:ext>
            </a:extLst>
          </p:cNvPr>
          <p:cNvCxnSpPr/>
          <p:nvPr userDrawn="1"/>
        </p:nvCxnSpPr>
        <p:spPr>
          <a:xfrm>
            <a:off x="-25400" y="61510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​​コネクタ(S) 224">
            <a:extLst>
              <a:ext uri="{FF2B5EF4-FFF2-40B4-BE49-F238E27FC236}">
                <a16:creationId xmlns:a16="http://schemas.microsoft.com/office/drawing/2014/main" id="{CD304AEF-AE0F-4594-B977-4F81A341C6A9}"/>
              </a:ext>
            </a:extLst>
          </p:cNvPr>
          <p:cNvCxnSpPr/>
          <p:nvPr userDrawn="1"/>
        </p:nvCxnSpPr>
        <p:spPr>
          <a:xfrm>
            <a:off x="-25400" y="64087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​​コネクタ(S) 225">
            <a:extLst>
              <a:ext uri="{FF2B5EF4-FFF2-40B4-BE49-F238E27FC236}">
                <a16:creationId xmlns:a16="http://schemas.microsoft.com/office/drawing/2014/main" id="{4DDB28C3-1015-437D-AF4B-AF8710182E32}"/>
              </a:ext>
            </a:extLst>
          </p:cNvPr>
          <p:cNvCxnSpPr/>
          <p:nvPr userDrawn="1"/>
        </p:nvCxnSpPr>
        <p:spPr>
          <a:xfrm>
            <a:off x="-25400" y="66664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​​コネクタ(S) 226">
            <a:extLst>
              <a:ext uri="{FF2B5EF4-FFF2-40B4-BE49-F238E27FC236}">
                <a16:creationId xmlns:a16="http://schemas.microsoft.com/office/drawing/2014/main" id="{F1813AF4-3F6D-4E40-973D-91E0FC08524F}"/>
              </a:ext>
            </a:extLst>
          </p:cNvPr>
          <p:cNvCxnSpPr/>
          <p:nvPr userDrawn="1"/>
        </p:nvCxnSpPr>
        <p:spPr>
          <a:xfrm>
            <a:off x="-25400" y="69241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​​コネクタ(S) 227">
            <a:extLst>
              <a:ext uri="{FF2B5EF4-FFF2-40B4-BE49-F238E27FC236}">
                <a16:creationId xmlns:a16="http://schemas.microsoft.com/office/drawing/2014/main" id="{2EBEE239-FB15-4918-B939-CB2737A67405}"/>
              </a:ext>
            </a:extLst>
          </p:cNvPr>
          <p:cNvCxnSpPr/>
          <p:nvPr userDrawn="1"/>
        </p:nvCxnSpPr>
        <p:spPr>
          <a:xfrm>
            <a:off x="-25400" y="71818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​​コネクタ(S) 228">
            <a:extLst>
              <a:ext uri="{FF2B5EF4-FFF2-40B4-BE49-F238E27FC236}">
                <a16:creationId xmlns:a16="http://schemas.microsoft.com/office/drawing/2014/main" id="{5C09FB4F-7274-4B73-A613-C1CB391B2288}"/>
              </a:ext>
            </a:extLst>
          </p:cNvPr>
          <p:cNvCxnSpPr/>
          <p:nvPr userDrawn="1"/>
        </p:nvCxnSpPr>
        <p:spPr>
          <a:xfrm>
            <a:off x="-25400" y="74396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​​コネクタ(S) 229">
            <a:extLst>
              <a:ext uri="{FF2B5EF4-FFF2-40B4-BE49-F238E27FC236}">
                <a16:creationId xmlns:a16="http://schemas.microsoft.com/office/drawing/2014/main" id="{F71DFEF3-356C-4C0D-895E-A7D399B388C4}"/>
              </a:ext>
            </a:extLst>
          </p:cNvPr>
          <p:cNvCxnSpPr/>
          <p:nvPr userDrawn="1"/>
        </p:nvCxnSpPr>
        <p:spPr>
          <a:xfrm>
            <a:off x="-25400" y="76973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​​コネクタ(S) 230">
            <a:extLst>
              <a:ext uri="{FF2B5EF4-FFF2-40B4-BE49-F238E27FC236}">
                <a16:creationId xmlns:a16="http://schemas.microsoft.com/office/drawing/2014/main" id="{1F9109C8-DF3D-4B97-AF1D-F0A1C26A8C23}"/>
              </a:ext>
            </a:extLst>
          </p:cNvPr>
          <p:cNvCxnSpPr/>
          <p:nvPr userDrawn="1"/>
        </p:nvCxnSpPr>
        <p:spPr>
          <a:xfrm>
            <a:off x="-25400" y="79550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​​コネクタ(S) 231">
            <a:extLst>
              <a:ext uri="{FF2B5EF4-FFF2-40B4-BE49-F238E27FC236}">
                <a16:creationId xmlns:a16="http://schemas.microsoft.com/office/drawing/2014/main" id="{030C3FCF-3EED-4CD4-8162-F61BD1EA52C3}"/>
              </a:ext>
            </a:extLst>
          </p:cNvPr>
          <p:cNvCxnSpPr/>
          <p:nvPr userDrawn="1"/>
        </p:nvCxnSpPr>
        <p:spPr>
          <a:xfrm>
            <a:off x="-25400" y="82127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​​コネクタ(S) 232">
            <a:extLst>
              <a:ext uri="{FF2B5EF4-FFF2-40B4-BE49-F238E27FC236}">
                <a16:creationId xmlns:a16="http://schemas.microsoft.com/office/drawing/2014/main" id="{396FCC81-7E92-414F-9890-3E23A20953C6}"/>
              </a:ext>
            </a:extLst>
          </p:cNvPr>
          <p:cNvCxnSpPr/>
          <p:nvPr userDrawn="1"/>
        </p:nvCxnSpPr>
        <p:spPr>
          <a:xfrm>
            <a:off x="-25400" y="84704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​​コネクタ(S) 233">
            <a:extLst>
              <a:ext uri="{FF2B5EF4-FFF2-40B4-BE49-F238E27FC236}">
                <a16:creationId xmlns:a16="http://schemas.microsoft.com/office/drawing/2014/main" id="{9346CDA3-36BC-4A57-8749-A966D14F882D}"/>
              </a:ext>
            </a:extLst>
          </p:cNvPr>
          <p:cNvCxnSpPr/>
          <p:nvPr userDrawn="1"/>
        </p:nvCxnSpPr>
        <p:spPr>
          <a:xfrm>
            <a:off x="-25400" y="87282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​​コネクタ(S) 234">
            <a:extLst>
              <a:ext uri="{FF2B5EF4-FFF2-40B4-BE49-F238E27FC236}">
                <a16:creationId xmlns:a16="http://schemas.microsoft.com/office/drawing/2014/main" id="{E3784C08-8A6D-4170-A4B7-226D0E85AADD}"/>
              </a:ext>
            </a:extLst>
          </p:cNvPr>
          <p:cNvCxnSpPr/>
          <p:nvPr userDrawn="1"/>
        </p:nvCxnSpPr>
        <p:spPr>
          <a:xfrm>
            <a:off x="-25400" y="89859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​​コネクタ(S) 235">
            <a:extLst>
              <a:ext uri="{FF2B5EF4-FFF2-40B4-BE49-F238E27FC236}">
                <a16:creationId xmlns:a16="http://schemas.microsoft.com/office/drawing/2014/main" id="{19A49C35-0390-44D9-B659-63951D8E87F9}"/>
              </a:ext>
            </a:extLst>
          </p:cNvPr>
          <p:cNvCxnSpPr/>
          <p:nvPr userDrawn="1"/>
        </p:nvCxnSpPr>
        <p:spPr>
          <a:xfrm>
            <a:off x="-25400" y="924365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​​コネクタ(S) 236">
            <a:extLst>
              <a:ext uri="{FF2B5EF4-FFF2-40B4-BE49-F238E27FC236}">
                <a16:creationId xmlns:a16="http://schemas.microsoft.com/office/drawing/2014/main" id="{7AFD081F-4BD4-4275-B1C6-1FA4FB0CCED1}"/>
              </a:ext>
            </a:extLst>
          </p:cNvPr>
          <p:cNvCxnSpPr/>
          <p:nvPr userDrawn="1"/>
        </p:nvCxnSpPr>
        <p:spPr>
          <a:xfrm>
            <a:off x="-25400" y="950137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​​コネクタ(S) 237">
            <a:extLst>
              <a:ext uri="{FF2B5EF4-FFF2-40B4-BE49-F238E27FC236}">
                <a16:creationId xmlns:a16="http://schemas.microsoft.com/office/drawing/2014/main" id="{1ECC0A13-DD78-422F-B616-91FB717F3029}"/>
              </a:ext>
            </a:extLst>
          </p:cNvPr>
          <p:cNvCxnSpPr/>
          <p:nvPr userDrawn="1"/>
        </p:nvCxnSpPr>
        <p:spPr>
          <a:xfrm>
            <a:off x="-25400" y="975909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​​コネクタ(S) 238">
            <a:extLst>
              <a:ext uri="{FF2B5EF4-FFF2-40B4-BE49-F238E27FC236}">
                <a16:creationId xmlns:a16="http://schemas.microsoft.com/office/drawing/2014/main" id="{D55372B8-0726-4C2C-8DFC-691CD01F1196}"/>
              </a:ext>
            </a:extLst>
          </p:cNvPr>
          <p:cNvCxnSpPr/>
          <p:nvPr userDrawn="1"/>
        </p:nvCxnSpPr>
        <p:spPr>
          <a:xfrm>
            <a:off x="-25400" y="1001681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​​コネクタ(S) 239">
            <a:extLst>
              <a:ext uri="{FF2B5EF4-FFF2-40B4-BE49-F238E27FC236}">
                <a16:creationId xmlns:a16="http://schemas.microsoft.com/office/drawing/2014/main" id="{EDBD89CA-0D51-486C-8056-1A2BF8B14CDC}"/>
              </a:ext>
            </a:extLst>
          </p:cNvPr>
          <p:cNvCxnSpPr/>
          <p:nvPr userDrawn="1"/>
        </p:nvCxnSpPr>
        <p:spPr>
          <a:xfrm>
            <a:off x="-25400" y="10274539"/>
            <a:ext cx="914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0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8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D578ECF-DD87-4BE4-BDFE-29141561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8" y="827621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D120E4-C929-4B08-9F22-7105FE714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8" y="4138085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7094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60" r:id="rId3"/>
    <p:sldLayoutId id="2147483651" r:id="rId4"/>
    <p:sldLayoutId id="2147483654" r:id="rId5"/>
    <p:sldLayoutId id="2147483653" r:id="rId6"/>
    <p:sldLayoutId id="2147483652" r:id="rId7"/>
    <p:sldLayoutId id="2147483661" r:id="rId8"/>
  </p:sldLayoutIdLst>
  <p:hf sldNum="0" hdr="0" ftr="0" dt="0"/>
  <p:txStyles>
    <p:titleStyle>
      <a:lvl1pPr algn="l" defTabSz="1400882" rtl="0" eaLnBrk="1" latinLnBrk="0" hangingPunct="1">
        <a:lnSpc>
          <a:spcPct val="90000"/>
        </a:lnSpc>
        <a:spcBef>
          <a:spcPct val="0"/>
        </a:spcBef>
        <a:buNone/>
        <a:defRPr kumimoji="1" sz="674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350219" indent="-350219" algn="l" defTabSz="1400882" rtl="0" eaLnBrk="1" latinLnBrk="0" hangingPunct="1">
        <a:lnSpc>
          <a:spcPct val="90000"/>
        </a:lnSpc>
        <a:spcBef>
          <a:spcPts val="1532"/>
        </a:spcBef>
        <a:buFont typeface="Arial" panose="020B0604020202020204" pitchFamily="34" charset="0"/>
        <a:buChar char="•"/>
        <a:defRPr kumimoji="1" sz="429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1050662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kumimoji="1" sz="3677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751102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kumimoji="1" sz="3064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2451543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kumimoji="1" sz="2758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3151984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kumimoji="1" sz="2758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3852424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kumimoji="1" sz="2758" kern="1200">
          <a:solidFill>
            <a:schemeClr val="tx1"/>
          </a:solidFill>
          <a:latin typeface="+mn-lt"/>
          <a:ea typeface="+mn-ea"/>
          <a:cs typeface="+mn-cs"/>
        </a:defRPr>
      </a:lvl6pPr>
      <a:lvl7pPr marL="4552866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kumimoji="1" sz="2758" kern="1200">
          <a:solidFill>
            <a:schemeClr val="tx1"/>
          </a:solidFill>
          <a:latin typeface="+mn-lt"/>
          <a:ea typeface="+mn-ea"/>
          <a:cs typeface="+mn-cs"/>
        </a:defRPr>
      </a:lvl7pPr>
      <a:lvl8pPr marL="5253307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kumimoji="1" sz="2758" kern="1200">
          <a:solidFill>
            <a:schemeClr val="tx1"/>
          </a:solidFill>
          <a:latin typeface="+mn-lt"/>
          <a:ea typeface="+mn-ea"/>
          <a:cs typeface="+mn-cs"/>
        </a:defRPr>
      </a:lvl8pPr>
      <a:lvl9pPr marL="5953747" indent="-350219" algn="l" defTabSz="1400882" rtl="0" eaLnBrk="1" latinLnBrk="0" hangingPunct="1">
        <a:lnSpc>
          <a:spcPct val="90000"/>
        </a:lnSpc>
        <a:spcBef>
          <a:spcPts val="766"/>
        </a:spcBef>
        <a:buFont typeface="Arial" panose="020B0604020202020204" pitchFamily="34" charset="0"/>
        <a:buChar char="•"/>
        <a:defRPr kumimoji="1" sz="27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00882" rtl="0" eaLnBrk="1" latinLnBrk="0" hangingPunct="1">
        <a:defRPr kumimoji="1" sz="2758" kern="1200">
          <a:solidFill>
            <a:schemeClr val="tx1"/>
          </a:solidFill>
          <a:latin typeface="+mn-lt"/>
          <a:ea typeface="+mn-ea"/>
          <a:cs typeface="+mn-cs"/>
        </a:defRPr>
      </a:lvl1pPr>
      <a:lvl2pPr marL="700441" algn="l" defTabSz="1400882" rtl="0" eaLnBrk="1" latinLnBrk="0" hangingPunct="1">
        <a:defRPr kumimoji="1" sz="2758" kern="1200">
          <a:solidFill>
            <a:schemeClr val="tx1"/>
          </a:solidFill>
          <a:latin typeface="+mn-lt"/>
          <a:ea typeface="+mn-ea"/>
          <a:cs typeface="+mn-cs"/>
        </a:defRPr>
      </a:lvl2pPr>
      <a:lvl3pPr marL="1400882" algn="l" defTabSz="1400882" rtl="0" eaLnBrk="1" latinLnBrk="0" hangingPunct="1">
        <a:defRPr kumimoji="1" sz="2758" kern="1200">
          <a:solidFill>
            <a:schemeClr val="tx1"/>
          </a:solidFill>
          <a:latin typeface="+mn-lt"/>
          <a:ea typeface="+mn-ea"/>
          <a:cs typeface="+mn-cs"/>
        </a:defRPr>
      </a:lvl3pPr>
      <a:lvl4pPr marL="2101322" algn="l" defTabSz="1400882" rtl="0" eaLnBrk="1" latinLnBrk="0" hangingPunct="1">
        <a:defRPr kumimoji="1" sz="2758" kern="1200">
          <a:solidFill>
            <a:schemeClr val="tx1"/>
          </a:solidFill>
          <a:latin typeface="+mn-lt"/>
          <a:ea typeface="+mn-ea"/>
          <a:cs typeface="+mn-cs"/>
        </a:defRPr>
      </a:lvl4pPr>
      <a:lvl5pPr marL="2801763" algn="l" defTabSz="1400882" rtl="0" eaLnBrk="1" latinLnBrk="0" hangingPunct="1">
        <a:defRPr kumimoji="1" sz="2758" kern="1200">
          <a:solidFill>
            <a:schemeClr val="tx1"/>
          </a:solidFill>
          <a:latin typeface="+mn-lt"/>
          <a:ea typeface="+mn-ea"/>
          <a:cs typeface="+mn-cs"/>
        </a:defRPr>
      </a:lvl5pPr>
      <a:lvl6pPr marL="3502205" algn="l" defTabSz="1400882" rtl="0" eaLnBrk="1" latinLnBrk="0" hangingPunct="1">
        <a:defRPr kumimoji="1" sz="2758" kern="1200">
          <a:solidFill>
            <a:schemeClr val="tx1"/>
          </a:solidFill>
          <a:latin typeface="+mn-lt"/>
          <a:ea typeface="+mn-ea"/>
          <a:cs typeface="+mn-cs"/>
        </a:defRPr>
      </a:lvl6pPr>
      <a:lvl7pPr marL="4202645" algn="l" defTabSz="1400882" rtl="0" eaLnBrk="1" latinLnBrk="0" hangingPunct="1">
        <a:defRPr kumimoji="1" sz="2758" kern="1200">
          <a:solidFill>
            <a:schemeClr val="tx1"/>
          </a:solidFill>
          <a:latin typeface="+mn-lt"/>
          <a:ea typeface="+mn-ea"/>
          <a:cs typeface="+mn-cs"/>
        </a:defRPr>
      </a:lvl7pPr>
      <a:lvl8pPr marL="4903086" algn="l" defTabSz="1400882" rtl="0" eaLnBrk="1" latinLnBrk="0" hangingPunct="1">
        <a:defRPr kumimoji="1" sz="2758" kern="1200">
          <a:solidFill>
            <a:schemeClr val="tx1"/>
          </a:solidFill>
          <a:latin typeface="+mn-lt"/>
          <a:ea typeface="+mn-ea"/>
          <a:cs typeface="+mn-cs"/>
        </a:defRPr>
      </a:lvl8pPr>
      <a:lvl9pPr marL="5603527" algn="l" defTabSz="1400882" rtl="0" eaLnBrk="1" latinLnBrk="0" hangingPunct="1">
        <a:defRPr kumimoji="1" sz="2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BB8E09-3552-477C-9E76-2B610C2A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ja-JP" altLang="en-US" dirty="0"/>
              <a:t>古山さわやかフェスト</a:t>
            </a:r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5776C1-8904-4071-8C77-BB29188662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2E9FE9F2-8BF0-478B-886E-6DD8DDA205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9C1B18E1-1D90-40CB-8CB6-D08E99D25F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8A63355B-3EE1-4962-BA1D-D9776832B0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4D756C17-3C67-495F-99F9-2078175910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6C9C540F-84B9-4BDE-88D5-BE90A0C49A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84687C05-9E26-4B1C-98E1-B21888345E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8557" y="12879977"/>
            <a:ext cx="9436978" cy="2682716"/>
          </a:xfrm>
        </p:spPr>
        <p:txBody>
          <a:bodyPr rtlCol="0">
            <a:normAutofit fontScale="92500" lnSpcReduction="20000"/>
          </a:bodyPr>
          <a:lstStyle/>
          <a:p>
            <a:pPr algn="l"/>
            <a:r>
              <a:rPr lang="ja-JP" altLang="en-US" dirty="0" smtClean="0">
                <a:solidFill>
                  <a:srgbClr val="FFFF00"/>
                </a:solidFill>
              </a:rPr>
              <a:t>１月</a:t>
            </a:r>
            <a:r>
              <a:rPr lang="ja-JP" altLang="en-US" dirty="0">
                <a:solidFill>
                  <a:srgbClr val="FFFF00"/>
                </a:solidFill>
              </a:rPr>
              <a:t>１５日（木）</a:t>
            </a:r>
            <a:r>
              <a:rPr lang="ja-JP" altLang="en-US" dirty="0" smtClean="0">
                <a:solidFill>
                  <a:srgbClr val="FFFF00"/>
                </a:solidFill>
              </a:rPr>
              <a:t>に「</a:t>
            </a:r>
            <a:r>
              <a:rPr lang="ja-JP" altLang="en-US" dirty="0">
                <a:solidFill>
                  <a:srgbClr val="FFFF00"/>
                </a:solidFill>
              </a:rPr>
              <a:t>古山さわやかフェスト」を</a:t>
            </a:r>
            <a:r>
              <a:rPr lang="ja-JP" altLang="en-US" dirty="0" smtClean="0">
                <a:solidFill>
                  <a:srgbClr val="FFFF00"/>
                </a:solidFill>
              </a:rPr>
              <a:t>行いました。児童はさわやか班（縦割り班）ごとに、３つのブース（</a:t>
            </a:r>
            <a:r>
              <a:rPr lang="en-US" altLang="ja-JP" dirty="0" smtClean="0">
                <a:solidFill>
                  <a:srgbClr val="FFFF00"/>
                </a:solidFill>
              </a:rPr>
              <a:t>A○×</a:t>
            </a:r>
            <a:r>
              <a:rPr lang="ja-JP" altLang="en-US" dirty="0" smtClean="0">
                <a:solidFill>
                  <a:srgbClr val="FFFF00"/>
                </a:solidFill>
              </a:rPr>
              <a:t>クイズ</a:t>
            </a:r>
            <a:r>
              <a:rPr lang="en-US" altLang="ja-JP" dirty="0" smtClean="0">
                <a:solidFill>
                  <a:srgbClr val="FFFF00"/>
                </a:solidFill>
              </a:rPr>
              <a:t>or</a:t>
            </a:r>
            <a:r>
              <a:rPr lang="ja-JP" altLang="en-US" dirty="0" smtClean="0">
                <a:solidFill>
                  <a:srgbClr val="FFFF00"/>
                </a:solidFill>
              </a:rPr>
              <a:t>指令走リレー　</a:t>
            </a:r>
            <a:r>
              <a:rPr lang="en-US" altLang="ja-JP" dirty="0" smtClean="0">
                <a:solidFill>
                  <a:srgbClr val="FFFF00"/>
                </a:solidFill>
              </a:rPr>
              <a:t>B</a:t>
            </a:r>
            <a:r>
              <a:rPr lang="ja-JP" altLang="en-US" dirty="0" smtClean="0">
                <a:solidFill>
                  <a:srgbClr val="FFFF00"/>
                </a:solidFill>
              </a:rPr>
              <a:t>ボッチャ</a:t>
            </a:r>
            <a:r>
              <a:rPr lang="en-US" altLang="ja-JP" dirty="0" smtClean="0">
                <a:solidFill>
                  <a:srgbClr val="FFFF00"/>
                </a:solidFill>
              </a:rPr>
              <a:t>or</a:t>
            </a:r>
            <a:r>
              <a:rPr lang="ja-JP" altLang="en-US" dirty="0" smtClean="0">
                <a:solidFill>
                  <a:srgbClr val="FFFF00"/>
                </a:solidFill>
              </a:rPr>
              <a:t>クイズラリー　</a:t>
            </a:r>
            <a:r>
              <a:rPr lang="en-US" altLang="ja-JP" dirty="0" smtClean="0">
                <a:solidFill>
                  <a:srgbClr val="FFFF00"/>
                </a:solidFill>
              </a:rPr>
              <a:t>C</a:t>
            </a:r>
            <a:r>
              <a:rPr lang="ja-JP" altLang="en-US" dirty="0" smtClean="0">
                <a:solidFill>
                  <a:srgbClr val="FFFF00"/>
                </a:solidFill>
              </a:rPr>
              <a:t>創作活動）を回り、班で協力して活動しました。どの活動も笑顔いっぱいの姿が見られました。ご協力いただいた</a:t>
            </a:r>
            <a:r>
              <a:rPr lang="en-US" altLang="ja-JP" dirty="0" smtClean="0">
                <a:solidFill>
                  <a:srgbClr val="FFFF00"/>
                </a:solidFill>
              </a:rPr>
              <a:t>PTA</a:t>
            </a:r>
            <a:r>
              <a:rPr lang="ja-JP" altLang="en-US" dirty="0" smtClean="0">
                <a:solidFill>
                  <a:srgbClr val="FFFF00"/>
                </a:solidFill>
              </a:rPr>
              <a:t>役員、ボランティアの皆様、大変お世話になり、ありがとうございました。</a:t>
            </a:r>
            <a:endParaRPr lang="ja-JP" altLang="en-US" dirty="0">
              <a:solidFill>
                <a:srgbClr val="FFFF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" y="3808865"/>
            <a:ext cx="4257983" cy="23951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47" y="3808865"/>
            <a:ext cx="4257254" cy="239470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5" y="6306634"/>
            <a:ext cx="4232583" cy="238082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46" y="6376633"/>
            <a:ext cx="4283380" cy="240940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6" y="8965439"/>
            <a:ext cx="4257982" cy="239511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78" y="8965439"/>
            <a:ext cx="4219002" cy="23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10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6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054576_TF11284254.potx" id="{4540093D-0ED7-4893-B7DA-812B82AD16BB}" vid="{644999A0-04FD-4C7D-BFE2-D99D9484045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コミュニティ ポスター</Template>
  <TotalTime>27</TotalTime>
  <Words>86</Words>
  <Application>Microsoft Office PowerPoint</Application>
  <PresentationFormat>ユーザー設定</PresentationFormat>
  <Paragraphs>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游ゴシック</vt:lpstr>
      <vt:lpstr>Arial</vt:lpstr>
      <vt:lpstr>Tahoma</vt:lpstr>
      <vt:lpstr>Office テーマ</vt:lpstr>
      <vt:lpstr>古山さわやかフェスト</vt:lpstr>
    </vt:vector>
  </TitlesOfParts>
  <Company>下野市教育委員会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古山さわやかフェスト</dc:title>
  <dc:creator>下野市教育委員会</dc:creator>
  <cp:lastModifiedBy>下野市教育委員会</cp:lastModifiedBy>
  <cp:revision>4</cp:revision>
  <dcterms:created xsi:type="dcterms:W3CDTF">2026-01-15T06:40:44Z</dcterms:created>
  <dcterms:modified xsi:type="dcterms:W3CDTF">2026-01-15T07:08:29Z</dcterms:modified>
</cp:coreProperties>
</file>